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4" r:id="rId8"/>
    <p:sldId id="265" r:id="rId9"/>
    <p:sldId id="268" r:id="rId10"/>
    <p:sldId id="269" r:id="rId11"/>
    <p:sldId id="270" r:id="rId12"/>
    <p:sldId id="266" r:id="rId13"/>
    <p:sldId id="267" r:id="rId14"/>
    <p:sldId id="261" r:id="rId15"/>
    <p:sldId id="262" r:id="rId16"/>
    <p:sldId id="272" r:id="rId17"/>
    <p:sldId id="271" r:id="rId18"/>
    <p:sldId id="273" r:id="rId19"/>
    <p:sldId id="279" r:id="rId20"/>
    <p:sldId id="280" r:id="rId21"/>
    <p:sldId id="284" r:id="rId22"/>
    <p:sldId id="283" r:id="rId23"/>
    <p:sldId id="281" r:id="rId24"/>
    <p:sldId id="282" r:id="rId25"/>
    <p:sldId id="274" r:id="rId26"/>
    <p:sldId id="275" r:id="rId27"/>
    <p:sldId id="276" r:id="rId28"/>
    <p:sldId id="285" r:id="rId29"/>
    <p:sldId id="287" r:id="rId30"/>
    <p:sldId id="288" r:id="rId31"/>
    <p:sldId id="289" r:id="rId32"/>
    <p:sldId id="286" r:id="rId33"/>
  </p:sldIdLst>
  <p:sldSz cx="12192000" cy="6858000"/>
  <p:notesSz cx="6858000" cy="9144000"/>
  <p:defaultTextStyle>
    <a:defPPr>
      <a:defRPr lang="en-N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91837C"/>
    <a:srgbClr val="6F625A"/>
    <a:srgbClr val="5C4F47"/>
    <a:srgbClr val="645A58"/>
    <a:srgbClr val="534948"/>
    <a:srgbClr val="7A6553"/>
    <a:srgbClr val="8D6374"/>
    <a:srgbClr val="E5DCDB"/>
    <a:srgbClr val="931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49AA-5C18-F5F0-C728-9C36E24F6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A85D1-9878-41C6-8823-C69B08523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BF93E-306F-5B65-DD78-66CC0151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BA1A-2DE6-BEDF-FC1B-3F2005DC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545AD-FAD1-DCDE-1BDB-20AC1084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84702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7418-623B-834C-6C79-01285C0D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74BFA-D108-D99E-72E3-224BF2ECB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3FFA-9FE4-9B87-BF4E-59EC5164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AE54D-7BB3-BD51-29E4-B94F0A1F9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12C86-B6B5-603B-63D1-B78E5A9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43773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C0D25-000C-BB99-A27F-E955B4BE0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2A692-CD1B-049C-5105-4DF9FA604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15BFF-9D8C-D8EF-AF72-863A02FB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97A0-A095-BB3D-B281-17B3695B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4CC5D-59AE-662A-DAB4-A4F5CE00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99539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DD15-C764-A504-56A5-8B7B3772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99813-D3DA-876F-325C-839C47189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2B652-0719-F663-B1E7-5439566A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279CD-F074-A051-799F-9C5D4D33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DA962-67CB-AB81-7435-926C942B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5691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A16D-C70B-E107-5EC8-27874F75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E6122-A6D8-7D32-B6E0-308EFEA09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1978-EE64-7529-E3C6-EAE1D33A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AC2CA-ADC6-ACD7-D63F-53C86099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14EDA-0C9B-4685-1D8B-287973AC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64921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B4E7-DEB3-19B5-E638-3A111014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3331-3E66-4910-A6DC-14E356A9D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6F6D6-7405-02C8-0E9E-2F412BBA0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5C55E-BB33-C698-16CE-EE43C2B6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9ED7B-27B7-0A3B-8C2A-26A35EB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7DEF3-FD52-C4B4-264A-5FFBF7FF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24976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AA9-F505-BE87-7773-E4E58371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BC0DC-703E-5110-17E5-8B121C7E2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98CEA-9A40-186B-3A23-1AED27852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7CC4C-EBF6-9347-E991-1D1745E8E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C8354-5997-44DD-2582-8DE0111F4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B07F3-8E85-3DA6-DEEA-A2535409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0375EC-E801-C418-5C42-E10F45C3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51336-2B13-579D-A0BE-9E71DE43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61752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0EA5-7380-236D-833D-90FB47F5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28246-CEDA-2FEB-99F5-791BA4BC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11C1B-3D9C-5BAE-60D0-724343F1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9EFEE-51C3-7DBB-7D66-17543A0F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71111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7DA45-538E-2C94-7342-81D8738D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488B5-492D-9631-8708-1E01E587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44005-4336-E62C-D8A1-48F63295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200675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E5BE-F2F8-E403-3387-104D172C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9AD36-B5C8-BE7C-C5E0-E84D9F246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46F54-2414-DD6A-CFF5-58FEAC838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623D7-FABF-6551-1309-ED84609E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12D50-9DF0-B082-401B-633242DB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09D6A-A4C5-3BD6-34F2-98B2E487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4110206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D59DE-893E-0352-9552-9962C3C4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548B1B-FA6E-4A96-D38D-D65B7E1C6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C43BA-CFAF-1704-B19F-8A25954E5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58744-AA9B-053A-FDC6-0E9F05362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8A738-D421-24C9-905C-937622FE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015DF-7E03-016E-8F2B-46EACBB6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59919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3F86-3AC6-952A-0813-1AD4718F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11CDF-F88A-68D9-2DD3-80A1F40A3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513CB-898F-27F5-C2FC-2D2EFA15E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BDF032-B814-48C0-96DD-4669ED288E7E}" type="datetimeFigureOut">
              <a:rPr lang="en-NA" smtClean="0"/>
              <a:t>16/09/2024</a:t>
            </a:fld>
            <a:endParaRPr lang="en-N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AD92D-B5EF-BAD5-5BA9-68A5B57D6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44AFF-4E79-2495-76C8-255D22350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EDD919-124C-4995-8EEA-15255A48BBAA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65057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2AC6D18-0936-2054-CD8F-082411BDA2BB}"/>
              </a:ext>
            </a:extLst>
          </p:cNvPr>
          <p:cNvSpPr/>
          <p:nvPr/>
        </p:nvSpPr>
        <p:spPr>
          <a:xfrm>
            <a:off x="0" y="-12176"/>
            <a:ext cx="12192000" cy="1282342"/>
          </a:xfrm>
          <a:prstGeom prst="rect">
            <a:avLst/>
          </a:prstGeom>
          <a:solidFill>
            <a:srgbClr val="D6D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AF7049-6AEE-1332-4DBE-54977797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130" y="1243167"/>
            <a:ext cx="504825" cy="71437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EEE8CA-ED82-C033-8979-FAB247016FD3}"/>
              </a:ext>
            </a:extLst>
          </p:cNvPr>
          <p:cNvSpPr/>
          <p:nvPr/>
        </p:nvSpPr>
        <p:spPr>
          <a:xfrm>
            <a:off x="6248400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  <a:endParaRPr lang="en-N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74EF31-7EDE-454E-8929-1B9DD7235DC6}"/>
              </a:ext>
            </a:extLst>
          </p:cNvPr>
          <p:cNvSpPr/>
          <p:nvPr/>
        </p:nvSpPr>
        <p:spPr>
          <a:xfrm>
            <a:off x="5063613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N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B91964-17EE-9B19-5CFB-78C2AF0914B1}"/>
              </a:ext>
            </a:extLst>
          </p:cNvPr>
          <p:cNvSpPr/>
          <p:nvPr/>
        </p:nvSpPr>
        <p:spPr>
          <a:xfrm>
            <a:off x="7433187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Gallery</a:t>
            </a:r>
            <a:endParaRPr lang="en-NA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981A11-D8CD-B0CA-B11B-A32D19F17AC0}"/>
              </a:ext>
            </a:extLst>
          </p:cNvPr>
          <p:cNvSpPr/>
          <p:nvPr/>
        </p:nvSpPr>
        <p:spPr>
          <a:xfrm>
            <a:off x="8617974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</a:t>
            </a:r>
            <a:endParaRPr lang="en-N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35E368-16BC-2560-CDC6-D21CBE93EAEE}"/>
              </a:ext>
            </a:extLst>
          </p:cNvPr>
          <p:cNvSpPr/>
          <p:nvPr/>
        </p:nvSpPr>
        <p:spPr>
          <a:xfrm>
            <a:off x="9802761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en-N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3157FD-623D-7B73-A60F-78B3590CF3E4}"/>
              </a:ext>
            </a:extLst>
          </p:cNvPr>
          <p:cNvSpPr/>
          <p:nvPr/>
        </p:nvSpPr>
        <p:spPr>
          <a:xfrm>
            <a:off x="10987548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N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59AFCE-8A2F-FA90-889E-C288BC0C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130" y="2800350"/>
            <a:ext cx="647700" cy="628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1319EB-D940-A5EA-81E5-E3C551823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6180" y="3652530"/>
            <a:ext cx="628650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C2AF39-1F52-53D5-EA59-BD7BDFBAD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1628" y="4400242"/>
            <a:ext cx="619125" cy="542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F5AF37-9379-558F-C3CC-649608F43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4714" y="5191278"/>
            <a:ext cx="666750" cy="552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1203A9-5BC7-197E-5786-E189AEFA1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7328" y="2161714"/>
            <a:ext cx="733425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27F6F4-70C0-A2F7-8F95-A876FE8A1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4903" y="3585855"/>
            <a:ext cx="352425" cy="6572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BAF0AC-0BF9-5F3B-1EA4-364B019D1388}"/>
              </a:ext>
            </a:extLst>
          </p:cNvPr>
          <p:cNvSpPr/>
          <p:nvPr/>
        </p:nvSpPr>
        <p:spPr>
          <a:xfrm>
            <a:off x="0" y="1243167"/>
            <a:ext cx="12192000" cy="2185833"/>
          </a:xfrm>
          <a:prstGeom prst="rect">
            <a:avLst/>
          </a:prstGeom>
          <a:solidFill>
            <a:srgbClr val="8D63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26" name="Picture Placeholder 6" descr="A group of vases with flowers&#10;&#10;Description automatically generated">
            <a:extLst>
              <a:ext uri="{FF2B5EF4-FFF2-40B4-BE49-F238E27FC236}">
                <a16:creationId xmlns:a16="http://schemas.microsoft.com/office/drawing/2014/main" id="{570A934D-8BEC-0B0E-A96C-8619CB1957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614" b="27035"/>
          <a:stretch/>
        </p:blipFill>
        <p:spPr>
          <a:xfrm>
            <a:off x="3898717" y="1432054"/>
            <a:ext cx="4030998" cy="1794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1F70FA-547B-DDE9-243B-58785A8BCA05}"/>
              </a:ext>
            </a:extLst>
          </p:cNvPr>
          <p:cNvSpPr txBox="1"/>
          <p:nvPr/>
        </p:nvSpPr>
        <p:spPr>
          <a:xfrm>
            <a:off x="3112042" y="3578712"/>
            <a:ext cx="596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Custom Creations for Every Occasion</a:t>
            </a:r>
            <a:endParaRPr lang="en-NA" sz="2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5AA5F-16C7-2D67-84CE-5FFD7B25B6B0}"/>
              </a:ext>
            </a:extLst>
          </p:cNvPr>
          <p:cNvSpPr txBox="1"/>
          <p:nvPr/>
        </p:nvSpPr>
        <p:spPr>
          <a:xfrm>
            <a:off x="2306571" y="5068374"/>
            <a:ext cx="7883658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At Clay Station 7, we bring your creative visions to life with handcrafted decorative cement art. Each piece is custom-made, ensuring that your special occasions are adorned with unique, personalized touches.</a:t>
            </a:r>
            <a:endParaRPr lang="en-N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AAC420-59A1-9024-9926-8FEEAD66DE04}"/>
              </a:ext>
            </a:extLst>
          </p:cNvPr>
          <p:cNvSpPr/>
          <p:nvPr/>
        </p:nvSpPr>
        <p:spPr>
          <a:xfrm>
            <a:off x="3549446" y="4333877"/>
            <a:ext cx="2290916" cy="425706"/>
          </a:xfrm>
          <a:prstGeom prst="roundRect">
            <a:avLst/>
          </a:prstGeom>
          <a:solidFill>
            <a:srgbClr val="B9A4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 Gallery</a:t>
            </a:r>
            <a:endParaRPr lang="en-NA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2A87E4-145C-A1B0-EB71-76A2EE3A7FD1}"/>
              </a:ext>
            </a:extLst>
          </p:cNvPr>
          <p:cNvSpPr/>
          <p:nvPr/>
        </p:nvSpPr>
        <p:spPr>
          <a:xfrm>
            <a:off x="6032090" y="4333877"/>
            <a:ext cx="2290916" cy="425706"/>
          </a:xfrm>
          <a:prstGeom prst="roundRect">
            <a:avLst/>
          </a:prstGeom>
          <a:solidFill>
            <a:srgbClr val="B9A4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Order Custom Piece</a:t>
            </a:r>
            <a:endParaRPr lang="en-N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8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433F87-C403-4940-E520-F07381EFB480}"/>
              </a:ext>
            </a:extLst>
          </p:cNvPr>
          <p:cNvGrpSpPr/>
          <p:nvPr/>
        </p:nvGrpSpPr>
        <p:grpSpPr>
          <a:xfrm>
            <a:off x="457200" y="290512"/>
            <a:ext cx="3810000" cy="4143375"/>
            <a:chOff x="457200" y="290512"/>
            <a:chExt cx="3810000" cy="41433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B51C36-7C94-1729-0CE7-89DAF6BA5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290512"/>
              <a:ext cx="3810000" cy="4143375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0501E80-4E30-C97D-3B05-15684766DD63}"/>
                </a:ext>
              </a:extLst>
            </p:cNvPr>
            <p:cNvSpPr/>
            <p:nvPr/>
          </p:nvSpPr>
          <p:spPr>
            <a:xfrm>
              <a:off x="3797300" y="3962400"/>
              <a:ext cx="406400" cy="419100"/>
            </a:xfrm>
            <a:prstGeom prst="ellipse">
              <a:avLst/>
            </a:prstGeom>
            <a:solidFill>
              <a:srgbClr val="E5DC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245935-1060-DBAF-3F1F-1E8812E508F1}"/>
              </a:ext>
            </a:extLst>
          </p:cNvPr>
          <p:cNvSpPr txBox="1"/>
          <p:nvPr/>
        </p:nvSpPr>
        <p:spPr>
          <a:xfrm>
            <a:off x="7433187" y="18288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Clay Station 7</a:t>
            </a:r>
            <a:endParaRPr lang="en-NA" dirty="0"/>
          </a:p>
        </p:txBody>
      </p:sp>
    </p:spTree>
    <p:extLst>
      <p:ext uri="{BB962C8B-B14F-4D97-AF65-F5344CB8AC3E}">
        <p14:creationId xmlns:p14="http://schemas.microsoft.com/office/powerpoint/2010/main" val="406763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55C0C-0B64-E639-021A-1AAEDC12F544}"/>
              </a:ext>
            </a:extLst>
          </p:cNvPr>
          <p:cNvSpPr/>
          <p:nvPr/>
        </p:nvSpPr>
        <p:spPr>
          <a:xfrm flipH="1">
            <a:off x="333132" y="1561620"/>
            <a:ext cx="4924425" cy="3578356"/>
          </a:xfrm>
          <a:prstGeom prst="rect">
            <a:avLst/>
          </a:prstGeom>
          <a:solidFill>
            <a:srgbClr val="7A65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BD1EA-7201-C919-76D5-155EBC6E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80"/>
          <a:stretch/>
        </p:blipFill>
        <p:spPr>
          <a:xfrm>
            <a:off x="7433187" y="1788452"/>
            <a:ext cx="3798047" cy="32810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9B970E-C2E6-9DAE-7427-DB1DEBE4CAAD}"/>
              </a:ext>
            </a:extLst>
          </p:cNvPr>
          <p:cNvSpPr txBox="1"/>
          <p:nvPr/>
        </p:nvSpPr>
        <p:spPr>
          <a:xfrm>
            <a:off x="1178183" y="1781137"/>
            <a:ext cx="32343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E5DCDB"/>
                </a:solidFill>
              </a:rPr>
              <a:t>Clay Station 7</a:t>
            </a:r>
            <a:endParaRPr lang="en-NA" sz="6600" dirty="0">
              <a:solidFill>
                <a:srgbClr val="E5DCD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78AE8-740B-D2A5-0899-9F7350F3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130" y="1243167"/>
            <a:ext cx="504825" cy="714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019CAE-73CB-EFED-D5C9-9D70DAC2723C}"/>
              </a:ext>
            </a:extLst>
          </p:cNvPr>
          <p:cNvSpPr/>
          <p:nvPr/>
        </p:nvSpPr>
        <p:spPr>
          <a:xfrm>
            <a:off x="0" y="6492732"/>
            <a:ext cx="12192000" cy="35052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Address</a:t>
            </a:r>
            <a:r>
              <a:rPr lang="en-US" dirty="0"/>
              <a:t>: "123 Art Lane, Creative City, 56789 				© 2024 Clay Station 7. All rights reserved.</a:t>
            </a:r>
            <a:endParaRPr lang="en-N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E274B7-CBA9-2936-8964-245282D25CB9}"/>
              </a:ext>
            </a:extLst>
          </p:cNvPr>
          <p:cNvSpPr/>
          <p:nvPr/>
        </p:nvSpPr>
        <p:spPr>
          <a:xfrm>
            <a:off x="0" y="-12176"/>
            <a:ext cx="12192000" cy="1282342"/>
          </a:xfrm>
          <a:prstGeom prst="rect">
            <a:avLst/>
          </a:prstGeom>
          <a:solidFill>
            <a:srgbClr val="D6D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0FAD72-D32D-A757-D893-1B3869508715}"/>
              </a:ext>
            </a:extLst>
          </p:cNvPr>
          <p:cNvSpPr/>
          <p:nvPr/>
        </p:nvSpPr>
        <p:spPr>
          <a:xfrm>
            <a:off x="6248400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  <a:endParaRPr lang="en-N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1A5F9F-9B34-EB45-E791-5A2F3D956826}"/>
              </a:ext>
            </a:extLst>
          </p:cNvPr>
          <p:cNvSpPr/>
          <p:nvPr/>
        </p:nvSpPr>
        <p:spPr>
          <a:xfrm>
            <a:off x="5063613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N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E41452-A6E4-A451-396F-0655841C0843}"/>
              </a:ext>
            </a:extLst>
          </p:cNvPr>
          <p:cNvSpPr/>
          <p:nvPr/>
        </p:nvSpPr>
        <p:spPr>
          <a:xfrm>
            <a:off x="7433187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Gallery</a:t>
            </a:r>
            <a:endParaRPr lang="en-N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B98134-1AEE-7EAD-2004-D2B971F87A2F}"/>
              </a:ext>
            </a:extLst>
          </p:cNvPr>
          <p:cNvSpPr/>
          <p:nvPr/>
        </p:nvSpPr>
        <p:spPr>
          <a:xfrm>
            <a:off x="8617974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</a:t>
            </a:r>
            <a:endParaRPr lang="en-N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845318-CBD5-AB0B-09C3-4CA67F270C92}"/>
              </a:ext>
            </a:extLst>
          </p:cNvPr>
          <p:cNvSpPr/>
          <p:nvPr/>
        </p:nvSpPr>
        <p:spPr>
          <a:xfrm>
            <a:off x="9802761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en-N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C63DE5-1FD3-CE56-654E-91BC126BD52E}"/>
              </a:ext>
            </a:extLst>
          </p:cNvPr>
          <p:cNvSpPr/>
          <p:nvPr/>
        </p:nvSpPr>
        <p:spPr>
          <a:xfrm>
            <a:off x="10987548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NA" dirty="0"/>
          </a:p>
        </p:txBody>
      </p:sp>
    </p:spTree>
    <p:extLst>
      <p:ext uri="{BB962C8B-B14F-4D97-AF65-F5344CB8AC3E}">
        <p14:creationId xmlns:p14="http://schemas.microsoft.com/office/powerpoint/2010/main" val="323298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687EF4-EAA6-AC1A-44AA-1B208123960B}"/>
              </a:ext>
            </a:extLst>
          </p:cNvPr>
          <p:cNvSpPr txBox="1"/>
          <p:nvPr/>
        </p:nvSpPr>
        <p:spPr>
          <a:xfrm>
            <a:off x="7816646" y="1696064"/>
            <a:ext cx="3598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Edwardian Script ITC" panose="030303020407070D0804" pitchFamily="66" charset="0"/>
              </a:rPr>
              <a:t>Clay Station 7</a:t>
            </a:r>
            <a:endParaRPr lang="en-NA" sz="4000" b="1" dirty="0"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2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42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EE75-CCEF-E3B8-15D9-CD866B0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deco</a:t>
            </a:r>
            <a:endParaRPr lang="en-N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C84CFE-326A-B739-1C78-10EA7D8FBB50}"/>
              </a:ext>
            </a:extLst>
          </p:cNvPr>
          <p:cNvGrpSpPr/>
          <p:nvPr/>
        </p:nvGrpSpPr>
        <p:grpSpPr>
          <a:xfrm>
            <a:off x="629779" y="1027906"/>
            <a:ext cx="5143500" cy="6320971"/>
            <a:chOff x="-183021" y="647796"/>
            <a:chExt cx="5143500" cy="632097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C9CA8-917F-6936-B3FC-AE0D890B216D}"/>
                </a:ext>
              </a:extLst>
            </p:cNvPr>
            <p:cNvSpPr/>
            <p:nvPr/>
          </p:nvSpPr>
          <p:spPr>
            <a:xfrm>
              <a:off x="95472" y="1401762"/>
              <a:ext cx="4586514" cy="4054475"/>
            </a:xfrm>
            <a:prstGeom prst="rect">
              <a:avLst/>
            </a:prstGeom>
            <a:solidFill>
              <a:srgbClr val="524E42"/>
            </a:solidFill>
            <a:scene3d>
              <a:camera prst="orthographicFront"/>
              <a:lightRig rig="threePt" dir="t"/>
            </a:scene3d>
            <a:sp3d extrusionH="44450">
              <a:bevelT w="57150" h="88900"/>
              <a:bevelB h="1143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  <p:pic>
          <p:nvPicPr>
            <p:cNvPr id="5" name="Picture 4" descr="A white dove with gold paint on a square&#10;&#10;Description automatically generated">
              <a:extLst>
                <a:ext uri="{FF2B5EF4-FFF2-40B4-BE49-F238E27FC236}">
                  <a16:creationId xmlns:a16="http://schemas.microsoft.com/office/drawing/2014/main" id="{EE526CD0-B35F-7D7F-7A98-0F6C8929F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467" r="90000">
                          <a14:foregroundMark x1="10533" y1="43400" x2="3600" y2="52200"/>
                          <a14:foregroundMark x1="3600" y1="52200" x2="16933" y2="57900"/>
                          <a14:foregroundMark x1="16933" y1="57900" x2="20133" y2="57900"/>
                          <a14:foregroundMark x1="1467" y1="56700" x2="5552" y2="58157"/>
                          <a14:foregroundMark x1="87297" y1="71046" x2="88400" y2="71200"/>
                          <a14:backgroundMark x1="8267" y1="59800" x2="37200" y2="64300"/>
                          <a14:backgroundMark x1="37200" y1="64300" x2="47200" y2="66300"/>
                          <a14:backgroundMark x1="47200" y1="66300" x2="85733" y2="71900"/>
                          <a14:backgroundMark x1="84933" y1="71500" x2="87467" y2="70800"/>
                          <a14:backgroundMark x1="10133" y1="59300" x2="9867" y2="59400"/>
                          <a14:backgroundMark x1="5200" y1="58500" x2="10933" y2="59700"/>
                          <a14:backgroundMark x1="87867" y1="71400" x2="90133" y2="7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78327">
              <a:off x="-183021" y="647796"/>
              <a:ext cx="5143500" cy="6320971"/>
            </a:xfrm>
            <a:prstGeom prst="trapezoid">
              <a:avLst>
                <a:gd name="adj" fmla="val 168"/>
              </a:avLst>
            </a:prstGeom>
            <a:effectLst>
              <a:softEdge rad="0"/>
            </a:effectLst>
            <a:scene3d>
              <a:camera prst="orthographicFront">
                <a:rot lat="0" lon="1200000" rev="0"/>
              </a:camera>
              <a:lightRig rig="threePt" dir="t">
                <a:rot lat="0" lon="0" rev="0"/>
              </a:lightRig>
            </a:scene3d>
            <a:sp3d z="12700">
              <a:bevelT w="0" h="0"/>
              <a:extrusionClr>
                <a:srgbClr val="00B050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212303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holding a heart shaped object&#10;&#10;Description automatically generated">
            <a:extLst>
              <a:ext uri="{FF2B5EF4-FFF2-40B4-BE49-F238E27FC236}">
                <a16:creationId xmlns:a16="http://schemas.microsoft.com/office/drawing/2014/main" id="{DBE1E5FD-4BF8-4DE9-F57B-2ADF24AB1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80" b="24946"/>
          <a:stretch/>
        </p:blipFill>
        <p:spPr>
          <a:xfrm>
            <a:off x="855406" y="1165123"/>
            <a:ext cx="3774973" cy="3893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25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01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FCADA4-F9D3-476E-D5FB-AC0726E96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1030" y="962963"/>
            <a:ext cx="2334970" cy="39688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B346E7-EE12-94EB-EA56-2ECAD8804D21}"/>
              </a:ext>
            </a:extLst>
          </p:cNvPr>
          <p:cNvGrpSpPr/>
          <p:nvPr/>
        </p:nvGrpSpPr>
        <p:grpSpPr>
          <a:xfrm>
            <a:off x="7140772" y="962963"/>
            <a:ext cx="2334970" cy="3968840"/>
            <a:chOff x="6993289" y="1783792"/>
            <a:chExt cx="2334970" cy="39688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CCAD79-9A72-7E86-4A73-2E7E9954C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3289" y="1783792"/>
              <a:ext cx="2334970" cy="39688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1256F5-F2D4-667E-3EE0-A5ED8DAA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24545"/>
            <a:stretch/>
          </p:blipFill>
          <p:spPr>
            <a:xfrm>
              <a:off x="6993289" y="1783792"/>
              <a:ext cx="2334970" cy="299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76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">
            <a:extLst>
              <a:ext uri="{FF2B5EF4-FFF2-40B4-BE49-F238E27FC236}">
                <a16:creationId xmlns:a16="http://schemas.microsoft.com/office/drawing/2014/main" id="{409BAFE7-F50D-F679-C74E-34A17A11D839}"/>
              </a:ext>
            </a:extLst>
          </p:cNvPr>
          <p:cNvGrpSpPr/>
          <p:nvPr/>
        </p:nvGrpSpPr>
        <p:grpSpPr>
          <a:xfrm>
            <a:off x="4530308" y="1444580"/>
            <a:ext cx="2334970" cy="3968840"/>
            <a:chOff x="6993289" y="1783792"/>
            <a:chExt cx="2334970" cy="3968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5B9B85-0CE7-33CA-1683-7F58AD1A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3289" y="1783792"/>
              <a:ext cx="2334970" cy="39688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0D198-23B1-1E18-C31C-B8C47D46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b="24545"/>
            <a:stretch/>
          </p:blipFill>
          <p:spPr>
            <a:xfrm>
              <a:off x="6993289" y="1783792"/>
              <a:ext cx="2334970" cy="299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37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">
            <a:extLst>
              <a:ext uri="{FF2B5EF4-FFF2-40B4-BE49-F238E27FC236}">
                <a16:creationId xmlns:a16="http://schemas.microsoft.com/office/drawing/2014/main" id="{409BAFE7-F50D-F679-C74E-34A17A11D839}"/>
              </a:ext>
            </a:extLst>
          </p:cNvPr>
          <p:cNvGrpSpPr/>
          <p:nvPr/>
        </p:nvGrpSpPr>
        <p:grpSpPr>
          <a:xfrm rot="10800000">
            <a:off x="4530308" y="1444580"/>
            <a:ext cx="2334970" cy="3968840"/>
            <a:chOff x="6993289" y="1783792"/>
            <a:chExt cx="2334970" cy="3968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5B9B85-0CE7-33CA-1683-7F58AD1A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3289" y="1783792"/>
              <a:ext cx="2334970" cy="39688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0D198-23B1-1E18-C31C-B8C47D46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b="24545"/>
            <a:stretch/>
          </p:blipFill>
          <p:spPr>
            <a:xfrm>
              <a:off x="6993289" y="1783792"/>
              <a:ext cx="2334970" cy="299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4572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3CF88BD-2F24-8D19-C895-CB1A64C6D7BF}"/>
              </a:ext>
            </a:extLst>
          </p:cNvPr>
          <p:cNvGrpSpPr/>
          <p:nvPr/>
        </p:nvGrpSpPr>
        <p:grpSpPr>
          <a:xfrm>
            <a:off x="0" y="3073400"/>
            <a:ext cx="12192000" cy="3207994"/>
            <a:chOff x="0" y="177800"/>
            <a:chExt cx="12192000" cy="32079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FC966E-63F1-1812-8F1A-A83D5DC18B0D}"/>
                </a:ext>
              </a:extLst>
            </p:cNvPr>
            <p:cNvSpPr/>
            <p:nvPr/>
          </p:nvSpPr>
          <p:spPr>
            <a:xfrm>
              <a:off x="0" y="177800"/>
              <a:ext cx="12192000" cy="2627731"/>
            </a:xfrm>
            <a:prstGeom prst="rect">
              <a:avLst/>
            </a:prstGeom>
            <a:solidFill>
              <a:srgbClr val="B9A4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  <p:pic>
          <p:nvPicPr>
            <p:cNvPr id="40" name="Picture 39" descr="A white sign with letters on it&#10;&#10;Description automatically generated">
              <a:extLst>
                <a:ext uri="{FF2B5EF4-FFF2-40B4-BE49-F238E27FC236}">
                  <a16:creationId xmlns:a16="http://schemas.microsoft.com/office/drawing/2014/main" id="{AEDA5121-85A7-0CED-D8A6-7E37CBA84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90" y="418435"/>
              <a:ext cx="3282811" cy="1842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 descr="A picture containing plant, person, hand, palm&#10;&#10;Description automatically generated">
              <a:extLst>
                <a:ext uri="{FF2B5EF4-FFF2-40B4-BE49-F238E27FC236}">
                  <a16:creationId xmlns:a16="http://schemas.microsoft.com/office/drawing/2014/main" id="{B5B03A36-7801-D952-D748-5DE42EDF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146" y="418435"/>
              <a:ext cx="2861947" cy="214645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7847DC-1AFB-E6DD-FE9A-13608CDA526E}"/>
                </a:ext>
              </a:extLst>
            </p:cNvPr>
            <p:cNvGrpSpPr/>
            <p:nvPr/>
          </p:nvGrpSpPr>
          <p:grpSpPr>
            <a:xfrm>
              <a:off x="8286903" y="315157"/>
              <a:ext cx="3012286" cy="3070637"/>
              <a:chOff x="4140200" y="571500"/>
              <a:chExt cx="3620269" cy="369039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6A5C95-B77C-4EA6-42FF-5CE6A1B987B1}"/>
                  </a:ext>
                </a:extLst>
              </p:cNvPr>
              <p:cNvSpPr/>
              <p:nvPr/>
            </p:nvSpPr>
            <p:spPr>
              <a:xfrm>
                <a:off x="4140200" y="673100"/>
                <a:ext cx="3620269" cy="2755900"/>
              </a:xfrm>
              <a:prstGeom prst="rect">
                <a:avLst/>
              </a:prstGeom>
              <a:solidFill>
                <a:srgbClr val="B9A48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A"/>
              </a:p>
            </p:txBody>
          </p:sp>
          <p:pic>
            <p:nvPicPr>
              <p:cNvPr id="4" name="Picture Placeholder 15" descr="A heart shaped box on a marble surface&#10;&#10;Description automatically generated">
                <a:extLst>
                  <a:ext uri="{FF2B5EF4-FFF2-40B4-BE49-F238E27FC236}">
                    <a16:creationId xmlns:a16="http://schemas.microsoft.com/office/drawing/2014/main" id="{74412A17-9485-8F48-4639-FF29A250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303" b="74816" l="9926" r="89992">
                            <a14:foregroundMark x1="9926" y1="24326" x2="10253" y2="31648"/>
                            <a14:foregroundMark x1="10253" y1="31648" x2="14093" y2="36979"/>
                            <a14:foregroundMark x1="14093" y1="36979" x2="30229" y2="44853"/>
                            <a14:foregroundMark x1="30229" y1="44853" x2="48284" y2="47978"/>
                            <a14:foregroundMark x1="48284" y1="47978" x2="41626" y2="41881"/>
                            <a14:foregroundMark x1="41626" y1="41881" x2="12132" y2="34896"/>
                            <a14:backgroundMark x1="67688" y1="57230" x2="51266" y2="50460"/>
                            <a14:backgroundMark x1="51266" y1="50460" x2="39665" y2="49816"/>
                            <a14:backgroundMark x1="39665" y1="49816" x2="17239" y2="43076"/>
                            <a14:backgroundMark x1="17239" y1="43076" x2="25735" y2="48836"/>
                            <a14:backgroundMark x1="25735" y1="48836" x2="52737" y2="56771"/>
                            <a14:backgroundMark x1="52737" y1="56771" x2="60458" y2="56801"/>
                            <a14:backgroundMark x1="60458" y1="56801" x2="64175" y2="56556"/>
                          </a14:backgroundRemoval>
                        </a14:imgEffect>
                      </a14:imgLayer>
                    </a14:imgProps>
                  </a:ext>
                </a:extLst>
              </a:blip>
              <a:srcRect r="-2" b="16855"/>
              <a:stretch/>
            </p:blipFill>
            <p:spPr>
              <a:xfrm>
                <a:off x="4431529" y="571500"/>
                <a:ext cx="3328940" cy="3690397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654EC0-9E1C-B932-7274-0F1216C9AF48}"/>
              </a:ext>
            </a:extLst>
          </p:cNvPr>
          <p:cNvSpPr txBox="1"/>
          <p:nvPr/>
        </p:nvSpPr>
        <p:spPr>
          <a:xfrm>
            <a:off x="3853180" y="313680"/>
            <a:ext cx="323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Customer Testimonials</a:t>
            </a:r>
            <a:endParaRPr lang="en-NA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F3245-A060-EABC-63AF-BA733A94B6D4}"/>
              </a:ext>
            </a:extLst>
          </p:cNvPr>
          <p:cNvSpPr txBox="1"/>
          <p:nvPr/>
        </p:nvSpPr>
        <p:spPr>
          <a:xfrm>
            <a:off x="746760" y="997239"/>
            <a:ext cx="871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desk has never looked more beautiful with my custom name stand by ClayStation7 </a:t>
            </a:r>
          </a:p>
          <a:p>
            <a:r>
              <a:rPr lang="en-US" dirty="0"/>
              <a:t>							</a:t>
            </a:r>
            <a:r>
              <a:rPr lang="en-US" i="1" dirty="0"/>
              <a:t>~ Nadia Pieters</a:t>
            </a:r>
            <a:endParaRPr lang="en-NA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97FE9-9A69-749F-685F-E9CD835EFC23}"/>
              </a:ext>
            </a:extLst>
          </p:cNvPr>
          <p:cNvSpPr txBox="1"/>
          <p:nvPr/>
        </p:nvSpPr>
        <p:spPr>
          <a:xfrm>
            <a:off x="734441" y="1693673"/>
            <a:ext cx="6237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cement art reminds me that Jesus is my firm foundation. </a:t>
            </a:r>
          </a:p>
          <a:p>
            <a:r>
              <a:rPr lang="en-US" dirty="0"/>
              <a:t>					~ Ebby</a:t>
            </a:r>
            <a:endParaRPr lang="en-N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BF462-03CD-13DE-8A5C-AB7124036E19}"/>
              </a:ext>
            </a:extLst>
          </p:cNvPr>
          <p:cNvSpPr txBox="1"/>
          <p:nvPr/>
        </p:nvSpPr>
        <p:spPr>
          <a:xfrm>
            <a:off x="1190079" y="2270664"/>
            <a:ext cx="8565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really appreciate the ClayStation7 team for making this beautiful and unique jewelry</a:t>
            </a:r>
          </a:p>
          <a:p>
            <a:r>
              <a:rPr lang="en-US" dirty="0"/>
              <a:t>							~ Cindy  Dongua</a:t>
            </a:r>
            <a:endParaRPr lang="en-N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1AB839-BE72-14A6-4A92-DA603D5E3BA8}"/>
              </a:ext>
            </a:extLst>
          </p:cNvPr>
          <p:cNvSpPr/>
          <p:nvPr/>
        </p:nvSpPr>
        <p:spPr>
          <a:xfrm>
            <a:off x="0" y="6492732"/>
            <a:ext cx="12192000" cy="35052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Address</a:t>
            </a:r>
            <a:r>
              <a:rPr lang="en-US" dirty="0"/>
              <a:t>: "123 Art Lane, Creative City, 56789 				© 2024 Clay Station 7. All rights reserved.</a:t>
            </a:r>
            <a:endParaRPr lang="en-NA" dirty="0"/>
          </a:p>
        </p:txBody>
      </p:sp>
    </p:spTree>
    <p:extLst>
      <p:ext uri="{BB962C8B-B14F-4D97-AF65-F5344CB8AC3E}">
        <p14:creationId xmlns:p14="http://schemas.microsoft.com/office/powerpoint/2010/main" val="179255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tted Plant Images | Free Photos, PNG Stickers, Wallpapers &amp; Backgrounds -  rawpixel">
            <a:extLst>
              <a:ext uri="{FF2B5EF4-FFF2-40B4-BE49-F238E27FC236}">
                <a16:creationId xmlns:a16="http://schemas.microsoft.com/office/drawing/2014/main" id="{E46CC0FB-2EBD-7913-8D61-8F68869F6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6" b="95311" l="7000" r="90000">
                        <a14:foregroundMark x1="10500" y1="32727" x2="7000" y2="32057"/>
                        <a14:foregroundMark x1="36500" y1="9761" x2="31750" y2="8708"/>
                        <a14:foregroundMark x1="75875" y1="9378" x2="79875" y2="7656"/>
                        <a14:foregroundMark x1="33875" y1="88230" x2="52750" y2="95311"/>
                        <a14:foregroundMark x1="52750" y1="95311" x2="65000" y2="88804"/>
                        <a14:foregroundMark x1="65000" y1="88804" x2="63500" y2="87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616"/>
          <a:stretch/>
        </p:blipFill>
        <p:spPr bwMode="auto">
          <a:xfrm>
            <a:off x="4530307" y="2996527"/>
            <a:ext cx="2124494" cy="232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Object">
            <a:extLst>
              <a:ext uri="{FF2B5EF4-FFF2-40B4-BE49-F238E27FC236}">
                <a16:creationId xmlns:a16="http://schemas.microsoft.com/office/drawing/2014/main" id="{409BAFE7-F50D-F679-C74E-34A17A11D839}"/>
              </a:ext>
            </a:extLst>
          </p:cNvPr>
          <p:cNvGrpSpPr/>
          <p:nvPr/>
        </p:nvGrpSpPr>
        <p:grpSpPr>
          <a:xfrm rot="10800000">
            <a:off x="4530308" y="1444580"/>
            <a:ext cx="2334970" cy="3968840"/>
            <a:chOff x="6993289" y="1783792"/>
            <a:chExt cx="2334970" cy="3968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5B9B85-0CE7-33CA-1683-7F58AD1A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3289" y="1783792"/>
              <a:ext cx="2334970" cy="39688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0D198-23B1-1E18-C31C-B8C47D46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b="24545"/>
            <a:stretch/>
          </p:blipFill>
          <p:spPr>
            <a:xfrm>
              <a:off x="6993289" y="1783792"/>
              <a:ext cx="2334970" cy="299468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27BBA03-8451-3BDD-832C-D968A22FA70B}"/>
              </a:ext>
            </a:extLst>
          </p:cNvPr>
          <p:cNvSpPr/>
          <p:nvPr/>
        </p:nvSpPr>
        <p:spPr>
          <a:xfrm>
            <a:off x="2802194" y="634181"/>
            <a:ext cx="6592529" cy="2551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41725116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3.125E-6 0.00023 C -0.00157 -0.15208 -0.00117 -0.07315 -0.00117 -0.2365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9DBBDF-E76C-99A5-B1BA-4BD817C16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96" b="77865" l="37555" r="55271">
                        <a14:foregroundMark x1="40703" y1="47005" x2="38873" y2="53906"/>
                        <a14:foregroundMark x1="38873" y1="53906" x2="38287" y2="62760"/>
                        <a14:foregroundMark x1="38583" y1="66016" x2="38930" y2="69834"/>
                        <a14:foregroundMark x1="38287" y1="62760" x2="38429" y2="64323"/>
                        <a14:foregroundMark x1="42872" y1="74778" x2="44070" y2="75781"/>
                        <a14:foregroundMark x1="41880" y1="73948" x2="42768" y2="74691"/>
                        <a14:foregroundMark x1="44070" y1="75781" x2="48975" y2="76953"/>
                        <a14:foregroundMark x1="48975" y1="76953" x2="52489" y2="71745"/>
                        <a14:foregroundMark x1="52489" y1="71745" x2="55490" y2="63802"/>
                        <a14:foregroundMark x1="55490" y1="63802" x2="55344" y2="55208"/>
                        <a14:foregroundMark x1="55344" y1="55208" x2="52562" y2="48047"/>
                        <a14:foregroundMark x1="52562" y1="48047" x2="41069" y2="47656"/>
                        <a14:foregroundMark x1="37994" y1="55729" x2="37722" y2="64323"/>
                        <a14:foregroundMark x1="38113" y1="66016" x2="39605" y2="69792"/>
                        <a14:foregroundMark x1="55198" y1="55339" x2="55344" y2="66536"/>
                        <a14:foregroundMark x1="55417" y1="56120" x2="55857" y2="63151"/>
                        <a14:foregroundMark x1="55857" y1="63151" x2="54173" y2="70573"/>
                        <a14:foregroundMark x1="54173" y1="70573" x2="50439" y2="75911"/>
                        <a14:foregroundMark x1="50439" y1="75911" x2="45315" y2="77865"/>
                        <a14:foregroundMark x1="45315" y1="77865" x2="42152" y2="75537"/>
                        <a14:foregroundMark x1="39278" y1="69334" x2="38180" y2="66016"/>
                        <a14:foregroundMark x1="37921" y1="64323" x2="37921" y2="55859"/>
                        <a14:foregroundMark x1="37921" y1="55859" x2="40190" y2="48177"/>
                        <a14:backgroundMark x1="37628" y1="64323" x2="37628" y2="66016"/>
                        <a14:backgroundMark x1="38873" y1="71094" x2="41142" y2="75000"/>
                        <a14:backgroundMark x1="38507" y1="70443" x2="41801" y2="76042"/>
                        <a14:backgroundMark x1="41801" y1="76042" x2="41874" y2="76172"/>
                      </a14:backgroundRemoval>
                    </a14:imgEffect>
                  </a14:imgLayer>
                </a14:imgProps>
              </a:ext>
            </a:extLst>
          </a:blip>
          <a:srcRect l="36771" t="46875" r="43020" b="19775"/>
          <a:stretch/>
        </p:blipFill>
        <p:spPr>
          <a:xfrm>
            <a:off x="4483100" y="3213101"/>
            <a:ext cx="2463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22501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tted Plant Images | Free Photos, PNG Stickers, Wallpapers &amp; Backgrounds -  rawpixel">
            <a:extLst>
              <a:ext uri="{FF2B5EF4-FFF2-40B4-BE49-F238E27FC236}">
                <a16:creationId xmlns:a16="http://schemas.microsoft.com/office/drawing/2014/main" id="{A5F1A744-B56C-B245-AD73-28F7304A9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6" b="95311" l="7000" r="90000">
                        <a14:foregroundMark x1="10500" y1="32727" x2="7000" y2="32057"/>
                        <a14:foregroundMark x1="36500" y1="9761" x2="31750" y2="8708"/>
                        <a14:foregroundMark x1="75875" y1="9378" x2="79875" y2="7656"/>
                        <a14:foregroundMark x1="33875" y1="88230" x2="52750" y2="95311"/>
                        <a14:foregroundMark x1="52750" y1="95311" x2="65000" y2="88804"/>
                        <a14:foregroundMark x1="65000" y1="88804" x2="63500" y2="87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616"/>
          <a:stretch/>
        </p:blipFill>
        <p:spPr bwMode="auto">
          <a:xfrm>
            <a:off x="4029690" y="2996527"/>
            <a:ext cx="3336204" cy="232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7BBA03-8451-3BDD-832C-D968A22FA70B}"/>
              </a:ext>
            </a:extLst>
          </p:cNvPr>
          <p:cNvSpPr/>
          <p:nvPr/>
        </p:nvSpPr>
        <p:spPr>
          <a:xfrm>
            <a:off x="2799735" y="634181"/>
            <a:ext cx="6592529" cy="2551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C9F5F-487A-156C-87B9-ECAC62576F73}"/>
              </a:ext>
            </a:extLst>
          </p:cNvPr>
          <p:cNvSpPr/>
          <p:nvPr/>
        </p:nvSpPr>
        <p:spPr>
          <a:xfrm>
            <a:off x="2476500" y="3185652"/>
            <a:ext cx="7391400" cy="3672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grpSp>
        <p:nvGrpSpPr>
          <p:cNvPr id="4" name="Object">
            <a:extLst>
              <a:ext uri="{FF2B5EF4-FFF2-40B4-BE49-F238E27FC236}">
                <a16:creationId xmlns:a16="http://schemas.microsoft.com/office/drawing/2014/main" id="{409BAFE7-F50D-F679-C74E-34A17A11D839}"/>
              </a:ext>
            </a:extLst>
          </p:cNvPr>
          <p:cNvGrpSpPr/>
          <p:nvPr/>
        </p:nvGrpSpPr>
        <p:grpSpPr>
          <a:xfrm rot="10800000">
            <a:off x="4530308" y="1444580"/>
            <a:ext cx="2334970" cy="3968840"/>
            <a:chOff x="6993289" y="1783792"/>
            <a:chExt cx="2334970" cy="3968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5B9B85-0CE7-33CA-1683-7F58AD1A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3289" y="1783792"/>
              <a:ext cx="2334970" cy="39688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0D198-23B1-1E18-C31C-B8C47D46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b="24545"/>
            <a:stretch/>
          </p:blipFill>
          <p:spPr>
            <a:xfrm>
              <a:off x="6993289" y="1783792"/>
              <a:ext cx="2334970" cy="299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6911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-2.29167E-6 0.00023 C -0.00156 -0.15208 -0.00117 -0.07315 -0.00117 -0.2365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">
            <a:extLst>
              <a:ext uri="{FF2B5EF4-FFF2-40B4-BE49-F238E27FC236}">
                <a16:creationId xmlns:a16="http://schemas.microsoft.com/office/drawing/2014/main" id="{409BAFE7-F50D-F679-C74E-34A17A11D839}"/>
              </a:ext>
            </a:extLst>
          </p:cNvPr>
          <p:cNvGrpSpPr/>
          <p:nvPr/>
        </p:nvGrpSpPr>
        <p:grpSpPr>
          <a:xfrm rot="10800000">
            <a:off x="4530308" y="1444580"/>
            <a:ext cx="2341658" cy="3968840"/>
            <a:chOff x="6986601" y="1783792"/>
            <a:chExt cx="2341658" cy="3968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5B9B85-0CE7-33CA-1683-7F58AD1A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3289" y="1783792"/>
              <a:ext cx="2334970" cy="39688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0D198-23B1-1E18-C31C-B8C47D46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b="24545"/>
            <a:stretch/>
          </p:blipFill>
          <p:spPr>
            <a:xfrm>
              <a:off x="6986601" y="1783792"/>
              <a:ext cx="2334970" cy="299468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27BBA03-8451-3BDD-832C-D968A22FA70B}"/>
              </a:ext>
            </a:extLst>
          </p:cNvPr>
          <p:cNvSpPr/>
          <p:nvPr/>
        </p:nvSpPr>
        <p:spPr>
          <a:xfrm>
            <a:off x="3183191" y="634181"/>
            <a:ext cx="5029201" cy="25514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3" name="Picture 2" descr="Potted Plant Images | Free Photos, PNG Stickers, Wallpapers &amp; Backgrounds -  rawpixel">
            <a:extLst>
              <a:ext uri="{FF2B5EF4-FFF2-40B4-BE49-F238E27FC236}">
                <a16:creationId xmlns:a16="http://schemas.microsoft.com/office/drawing/2014/main" id="{9A36E3AE-DDEF-E18C-B374-8AFB705D9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56" b="95311" l="7000" r="90000">
                        <a14:foregroundMark x1="10500" y1="32727" x2="7000" y2="32057"/>
                        <a14:foregroundMark x1="36500" y1="9761" x2="31750" y2="8708"/>
                        <a14:foregroundMark x1="75875" y1="9378" x2="79875" y2="7656"/>
                        <a14:foregroundMark x1="33875" y1="88230" x2="52750" y2="95311"/>
                        <a14:foregroundMark x1="52750" y1="95311" x2="65000" y2="88804"/>
                        <a14:foregroundMark x1="65000" y1="88804" x2="63500" y2="87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616"/>
          <a:stretch/>
        </p:blipFill>
        <p:spPr bwMode="auto">
          <a:xfrm>
            <a:off x="3902690" y="2996527"/>
            <a:ext cx="3336204" cy="232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8EDEFB-CB18-BA9D-E8D3-02498D62E744}"/>
              </a:ext>
            </a:extLst>
          </p:cNvPr>
          <p:cNvSpPr/>
          <p:nvPr/>
        </p:nvSpPr>
        <p:spPr>
          <a:xfrm>
            <a:off x="3183192" y="3185652"/>
            <a:ext cx="5029200" cy="2551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F7EA22-7800-A36F-1596-47E164F84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b="34207"/>
          <a:stretch/>
        </p:blipFill>
        <p:spPr>
          <a:xfrm rot="10800000">
            <a:off x="4543684" y="3185651"/>
            <a:ext cx="2334970" cy="26112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59F1F9-86E2-0F77-113B-956843714BE8}"/>
              </a:ext>
            </a:extLst>
          </p:cNvPr>
          <p:cNvSpPr/>
          <p:nvPr/>
        </p:nvSpPr>
        <p:spPr>
          <a:xfrm>
            <a:off x="2802194" y="634181"/>
            <a:ext cx="6592529" cy="2551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0424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9005 L 0.00078 0.29028 C -0.00078 0.13796 -0.00039 0.2169 -0.00039 0.0534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">
            <a:extLst>
              <a:ext uri="{FF2B5EF4-FFF2-40B4-BE49-F238E27FC236}">
                <a16:creationId xmlns:a16="http://schemas.microsoft.com/office/drawing/2014/main" id="{409BAFE7-F50D-F679-C74E-34A17A11D839}"/>
              </a:ext>
            </a:extLst>
          </p:cNvPr>
          <p:cNvGrpSpPr/>
          <p:nvPr/>
        </p:nvGrpSpPr>
        <p:grpSpPr>
          <a:xfrm rot="10800000">
            <a:off x="4530308" y="1444580"/>
            <a:ext cx="2341658" cy="3968840"/>
            <a:chOff x="6986601" y="1783792"/>
            <a:chExt cx="2341658" cy="3968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5B9B85-0CE7-33CA-1683-7F58AD1A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3289" y="1783792"/>
              <a:ext cx="2334970" cy="39688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0D198-23B1-1E18-C31C-B8C47D46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b="24545"/>
            <a:stretch/>
          </p:blipFill>
          <p:spPr>
            <a:xfrm>
              <a:off x="6986601" y="1783792"/>
              <a:ext cx="2334970" cy="299468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27BBA03-8451-3BDD-832C-D968A22FA70B}"/>
              </a:ext>
            </a:extLst>
          </p:cNvPr>
          <p:cNvSpPr/>
          <p:nvPr/>
        </p:nvSpPr>
        <p:spPr>
          <a:xfrm>
            <a:off x="3409808" y="234830"/>
            <a:ext cx="5029201" cy="25514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3" name="Picture 2" descr="Potted Plant Images | Free Photos, PNG Stickers, Wallpapers &amp; Backgrounds -  rawpixel">
            <a:extLst>
              <a:ext uri="{FF2B5EF4-FFF2-40B4-BE49-F238E27FC236}">
                <a16:creationId xmlns:a16="http://schemas.microsoft.com/office/drawing/2014/main" id="{9A36E3AE-DDEF-E18C-B374-8AFB705D9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56" b="95311" l="7000" r="90000">
                        <a14:foregroundMark x1="10500" y1="32727" x2="7000" y2="32057"/>
                        <a14:foregroundMark x1="36500" y1="9761" x2="31750" y2="8708"/>
                        <a14:foregroundMark x1="75875" y1="9378" x2="79875" y2="7656"/>
                        <a14:foregroundMark x1="33875" y1="88230" x2="52750" y2="95311"/>
                        <a14:foregroundMark x1="52750" y1="95311" x2="65000" y2="88804"/>
                        <a14:foregroundMark x1="65000" y1="88804" x2="63500" y2="87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616"/>
          <a:stretch/>
        </p:blipFill>
        <p:spPr bwMode="auto">
          <a:xfrm>
            <a:off x="4105582" y="494697"/>
            <a:ext cx="3336204" cy="232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5A8C2E-515B-E655-9209-789F55468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776919" y="1510567"/>
            <a:ext cx="2334970" cy="39688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C2CC2A-20F2-CC2C-89C0-2FA9BA965B87}"/>
              </a:ext>
            </a:extLst>
          </p:cNvPr>
          <p:cNvSpPr/>
          <p:nvPr/>
        </p:nvSpPr>
        <p:spPr>
          <a:xfrm>
            <a:off x="3403120" y="2786301"/>
            <a:ext cx="5029201" cy="25514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F7EA22-7800-A36F-1596-47E164F84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b="24545"/>
          <a:stretch/>
        </p:blipFill>
        <p:spPr>
          <a:xfrm rot="10800000">
            <a:off x="4668716" y="2778864"/>
            <a:ext cx="2209938" cy="262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1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9004 L 0.00078 0.29027 C -0.00078 0.13796 -0.00039 0.21689 -0.00039 0.0534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5A5A07-7AA9-6BA5-1C8D-8C6054BFCD2F}"/>
              </a:ext>
            </a:extLst>
          </p:cNvPr>
          <p:cNvGrpSpPr/>
          <p:nvPr/>
        </p:nvGrpSpPr>
        <p:grpSpPr>
          <a:xfrm>
            <a:off x="4132102" y="412192"/>
            <a:ext cx="3419072" cy="5811531"/>
            <a:chOff x="6993289" y="1783792"/>
            <a:chExt cx="2334970" cy="3968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85179D-6C86-6310-885E-C3799773A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3289" y="1783792"/>
              <a:ext cx="2334970" cy="39688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5DB6C0-741B-2DAB-D5F2-BCD794A5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b="24545"/>
            <a:stretch/>
          </p:blipFill>
          <p:spPr>
            <a:xfrm>
              <a:off x="6993289" y="1783792"/>
              <a:ext cx="2334970" cy="299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15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78ACC5-5A09-F409-BE23-27B9C66CE066}"/>
              </a:ext>
            </a:extLst>
          </p:cNvPr>
          <p:cNvGrpSpPr/>
          <p:nvPr/>
        </p:nvGrpSpPr>
        <p:grpSpPr>
          <a:xfrm>
            <a:off x="2919412" y="1285875"/>
            <a:ext cx="6353175" cy="4286250"/>
            <a:chOff x="2919412" y="1285875"/>
            <a:chExt cx="6353175" cy="42862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A857F4-2BC5-CC29-6BF7-29284B79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9412" y="1285875"/>
              <a:ext cx="6353175" cy="428625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831693-D648-4D3E-BD1A-FCB5497FF039}"/>
                </a:ext>
              </a:extLst>
            </p:cNvPr>
            <p:cNvSpPr/>
            <p:nvPr/>
          </p:nvSpPr>
          <p:spPr>
            <a:xfrm>
              <a:off x="3038167" y="1482213"/>
              <a:ext cx="1445343" cy="376084"/>
            </a:xfrm>
            <a:prstGeom prst="roundRect">
              <a:avLst/>
            </a:prstGeom>
            <a:solidFill>
              <a:srgbClr val="5349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</p:spTree>
    <p:extLst>
      <p:ext uri="{BB962C8B-B14F-4D97-AF65-F5344CB8AC3E}">
        <p14:creationId xmlns:p14="http://schemas.microsoft.com/office/powerpoint/2010/main" val="2356806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7D2E3-9A83-1E93-A190-B69B35B7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1657350"/>
            <a:ext cx="61626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4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E1809A-D5E5-2D21-765B-A32D46E7C3E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31" name="Rectangle 1030">
              <a:extLst>
                <a:ext uri="{FF2B5EF4-FFF2-40B4-BE49-F238E27FC236}">
                  <a16:creationId xmlns:a16="http://schemas.microsoft.com/office/drawing/2014/main" id="{8950AD4C-6AF3-49F8-94E1-DBCAFB394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tint val="95000"/>
                <a:satMod val="1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Meiryo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DBEAE55-3EA1-41D7-A212-5F7D8986C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21220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CFC5F0E7-644F-4101-BE72-12825CF53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417551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pic>
          <p:nvPicPr>
            <p:cNvPr id="1026" name="Picture 2" descr="A white and gold sculpture on a tray&#10;&#10;Description automatically generated">
              <a:extLst>
                <a:ext uri="{FF2B5EF4-FFF2-40B4-BE49-F238E27FC236}">
                  <a16:creationId xmlns:a16="http://schemas.microsoft.com/office/drawing/2014/main" id="{EB4EBF72-E15B-11D5-4FFE-D3BA9BF3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68"/>
            <a:stretch/>
          </p:blipFill>
          <p:spPr bwMode="auto">
            <a:xfrm>
              <a:off x="2644776" y="10"/>
              <a:ext cx="9547224" cy="6857990"/>
            </a:xfrm>
            <a:custGeom>
              <a:avLst/>
              <a:gdLst/>
              <a:ahLst/>
              <a:cxnLst/>
              <a:rect l="l" t="t" r="r" b="b"/>
              <a:pathLst>
                <a:path w="9547224" h="6858000">
                  <a:moveTo>
                    <a:pt x="1623023" y="0"/>
                  </a:moveTo>
                  <a:lnTo>
                    <a:pt x="2716256" y="0"/>
                  </a:lnTo>
                  <a:lnTo>
                    <a:pt x="3032455" y="0"/>
                  </a:lnTo>
                  <a:lnTo>
                    <a:pt x="3496422" y="0"/>
                  </a:lnTo>
                  <a:lnTo>
                    <a:pt x="5205951" y="0"/>
                  </a:lnTo>
                  <a:lnTo>
                    <a:pt x="9547224" y="0"/>
                  </a:lnTo>
                  <a:lnTo>
                    <a:pt x="9547224" y="6858000"/>
                  </a:lnTo>
                  <a:lnTo>
                    <a:pt x="5205951" y="6858000"/>
                  </a:lnTo>
                  <a:lnTo>
                    <a:pt x="3496422" y="6858000"/>
                  </a:lnTo>
                  <a:lnTo>
                    <a:pt x="3032455" y="6858000"/>
                  </a:lnTo>
                  <a:lnTo>
                    <a:pt x="2716256" y="6858000"/>
                  </a:lnTo>
                  <a:lnTo>
                    <a:pt x="2502754" y="6858000"/>
                  </a:lnTo>
                  <a:lnTo>
                    <a:pt x="2390998" y="6780599"/>
                  </a:lnTo>
                  <a:cubicBezTo>
                    <a:pt x="2217180" y="6653108"/>
                    <a:pt x="2046553" y="6515397"/>
                    <a:pt x="1874350" y="6374814"/>
                  </a:cubicBezTo>
                  <a:cubicBezTo>
                    <a:pt x="928725" y="5602839"/>
                    <a:pt x="0" y="4969131"/>
                    <a:pt x="0" y="3621656"/>
                  </a:cubicBezTo>
                  <a:cubicBezTo>
                    <a:pt x="0" y="2093192"/>
                    <a:pt x="573736" y="754641"/>
                    <a:pt x="1600899" y="14997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B1F9B6B4-B0C4-45C6-A086-901C960D0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644774" y="0"/>
              <a:ext cx="2756893" cy="6858000"/>
            </a:xfrm>
            <a:custGeom>
              <a:avLst/>
              <a:gdLst>
                <a:gd name="connsiteX0" fmla="*/ 1133870 w 2756893"/>
                <a:gd name="connsiteY0" fmla="*/ 0 h 6858000"/>
                <a:gd name="connsiteX1" fmla="*/ 898082 w 2756893"/>
                <a:gd name="connsiteY1" fmla="*/ 0 h 6858000"/>
                <a:gd name="connsiteX2" fmla="*/ 920668 w 2756893"/>
                <a:gd name="connsiteY2" fmla="*/ 14997 h 6858000"/>
                <a:gd name="connsiteX3" fmla="*/ 2554961 w 2756893"/>
                <a:gd name="connsiteY3" fmla="*/ 3621656 h 6858000"/>
                <a:gd name="connsiteX4" fmla="*/ 641513 w 2756893"/>
                <a:gd name="connsiteY4" fmla="*/ 6374814 h 6858000"/>
                <a:gd name="connsiteX5" fmla="*/ 114086 w 2756893"/>
                <a:gd name="connsiteY5" fmla="*/ 6780599 h 6858000"/>
                <a:gd name="connsiteX6" fmla="*/ 0 w 2756893"/>
                <a:gd name="connsiteY6" fmla="*/ 6858000 h 6858000"/>
                <a:gd name="connsiteX7" fmla="*/ 40637 w 2756893"/>
                <a:gd name="connsiteY7" fmla="*/ 6858000 h 6858000"/>
                <a:gd name="connsiteX8" fmla="*/ 254139 w 2756893"/>
                <a:gd name="connsiteY8" fmla="*/ 6858000 h 6858000"/>
                <a:gd name="connsiteX9" fmla="*/ 365895 w 2756893"/>
                <a:gd name="connsiteY9" fmla="*/ 6780599 h 6858000"/>
                <a:gd name="connsiteX10" fmla="*/ 882543 w 2756893"/>
                <a:gd name="connsiteY10" fmla="*/ 6374814 h 6858000"/>
                <a:gd name="connsiteX11" fmla="*/ 2756893 w 2756893"/>
                <a:gd name="connsiteY11" fmla="*/ 3621656 h 6858000"/>
                <a:gd name="connsiteX12" fmla="*/ 1155994 w 2756893"/>
                <a:gd name="connsiteY12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6893" h="6858000">
                  <a:moveTo>
                    <a:pt x="1133870" y="0"/>
                  </a:moveTo>
                  <a:lnTo>
                    <a:pt x="898082" y="0"/>
                  </a:lnTo>
                  <a:lnTo>
                    <a:pt x="920668" y="14997"/>
                  </a:lnTo>
                  <a:cubicBezTo>
                    <a:pt x="1969257" y="754641"/>
                    <a:pt x="2554961" y="2093192"/>
                    <a:pt x="2554961" y="3621656"/>
                  </a:cubicBezTo>
                  <a:cubicBezTo>
                    <a:pt x="2554961" y="4969131"/>
                    <a:pt x="1606863" y="5602839"/>
                    <a:pt x="641513" y="6374814"/>
                  </a:cubicBezTo>
                  <a:cubicBezTo>
                    <a:pt x="465717" y="6515397"/>
                    <a:pt x="291531" y="6653108"/>
                    <a:pt x="114086" y="6780599"/>
                  </a:cubicBezTo>
                  <a:lnTo>
                    <a:pt x="0" y="6858000"/>
                  </a:lnTo>
                  <a:lnTo>
                    <a:pt x="40637" y="6858000"/>
                  </a:lnTo>
                  <a:lnTo>
                    <a:pt x="254139" y="6858000"/>
                  </a:lnTo>
                  <a:lnTo>
                    <a:pt x="365895" y="6780599"/>
                  </a:lnTo>
                  <a:cubicBezTo>
                    <a:pt x="539713" y="6653108"/>
                    <a:pt x="710340" y="6515397"/>
                    <a:pt x="882543" y="6374814"/>
                  </a:cubicBezTo>
                  <a:cubicBezTo>
                    <a:pt x="1828168" y="5602839"/>
                    <a:pt x="2756893" y="4969131"/>
                    <a:pt x="2756893" y="3621656"/>
                  </a:cubicBezTo>
                  <a:cubicBezTo>
                    <a:pt x="2756893" y="2093192"/>
                    <a:pt x="2183157" y="754641"/>
                    <a:pt x="1155994" y="149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0792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57DB7D-5F62-C831-00DF-B9D0AED6CF7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E1809A-D5E5-2D21-765B-A32D46E7C3E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 useBgFill="1"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8950AD4C-6AF3-49F8-94E1-DBCAFB394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2">
                  <a:tint val="95000"/>
                  <a:satMod val="1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Meiryo"/>
                </a:endParaRPr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8DBEAE55-3EA1-41D7-A212-5F7D8986C1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212206" y="0"/>
                <a:ext cx="2529723" cy="6858000"/>
              </a:xfrm>
              <a:custGeom>
                <a:avLst/>
                <a:gdLst>
                  <a:gd name="connsiteX0" fmla="*/ 1258269 w 2529723"/>
                  <a:gd name="connsiteY0" fmla="*/ 0 h 6858000"/>
                  <a:gd name="connsiteX1" fmla="*/ 1275627 w 2529723"/>
                  <a:gd name="connsiteY1" fmla="*/ 0 h 6858000"/>
                  <a:gd name="connsiteX2" fmla="*/ 1302560 w 2529723"/>
                  <a:gd name="connsiteY2" fmla="*/ 24338 h 6858000"/>
                  <a:gd name="connsiteX3" fmla="*/ 2522825 w 2529723"/>
                  <a:gd name="connsiteY3" fmla="*/ 3678515 h 6858000"/>
                  <a:gd name="connsiteX4" fmla="*/ 557500 w 2529723"/>
                  <a:gd name="connsiteY4" fmla="*/ 6451411 h 6858000"/>
                  <a:gd name="connsiteX5" fmla="*/ 32482 w 2529723"/>
                  <a:gd name="connsiteY5" fmla="*/ 6849373 h 6858000"/>
                  <a:gd name="connsiteX6" fmla="*/ 19531 w 2529723"/>
                  <a:gd name="connsiteY6" fmla="*/ 6858000 h 6858000"/>
                  <a:gd name="connsiteX7" fmla="*/ 0 w 2529723"/>
                  <a:gd name="connsiteY7" fmla="*/ 6858000 h 6858000"/>
                  <a:gd name="connsiteX8" fmla="*/ 14202 w 2529723"/>
                  <a:gd name="connsiteY8" fmla="*/ 6848540 h 6858000"/>
                  <a:gd name="connsiteX9" fmla="*/ 539221 w 2529723"/>
                  <a:gd name="connsiteY9" fmla="*/ 6450578 h 6858000"/>
                  <a:gd name="connsiteX10" fmla="*/ 2504546 w 2529723"/>
                  <a:gd name="connsiteY10" fmla="*/ 3677682 h 6858000"/>
                  <a:gd name="connsiteX11" fmla="*/ 1284280 w 2529723"/>
                  <a:gd name="connsiteY11" fmla="*/ 23504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9723" h="6858000">
                    <a:moveTo>
                      <a:pt x="1258269" y="0"/>
                    </a:moveTo>
                    <a:lnTo>
                      <a:pt x="1275627" y="0"/>
                    </a:lnTo>
                    <a:lnTo>
                      <a:pt x="1302560" y="24338"/>
                    </a:lnTo>
                    <a:cubicBezTo>
                      <a:pt x="2156831" y="855667"/>
                      <a:pt x="2590622" y="2191755"/>
                      <a:pt x="2522825" y="3678515"/>
                    </a:cubicBezTo>
                    <a:cubicBezTo>
                      <a:pt x="2459072" y="5076606"/>
                      <a:pt x="1519830" y="5692656"/>
                      <a:pt x="557500" y="6451411"/>
                    </a:cubicBezTo>
                    <a:cubicBezTo>
                      <a:pt x="382255" y="6589587"/>
                      <a:pt x="208689" y="6724853"/>
                      <a:pt x="32482" y="6849373"/>
                    </a:cubicBezTo>
                    <a:lnTo>
                      <a:pt x="19531" y="6858000"/>
                    </a:lnTo>
                    <a:lnTo>
                      <a:pt x="0" y="6858000"/>
                    </a:lnTo>
                    <a:lnTo>
                      <a:pt x="14202" y="6848540"/>
                    </a:lnTo>
                    <a:cubicBezTo>
                      <a:pt x="190409" y="6724020"/>
                      <a:pt x="363976" y="6588754"/>
                      <a:pt x="539221" y="6450578"/>
                    </a:cubicBezTo>
                    <a:cubicBezTo>
                      <a:pt x="1501550" y="5691822"/>
                      <a:pt x="2440792" y="5075773"/>
                      <a:pt x="2504546" y="3677682"/>
                    </a:cubicBezTo>
                    <a:cubicBezTo>
                      <a:pt x="2572343" y="2190921"/>
                      <a:pt x="2138551" y="854834"/>
                      <a:pt x="1284280" y="2350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endParaRPr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CFC5F0E7-644F-4101-BE72-12825CF53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417551" y="0"/>
                <a:ext cx="2536434" cy="6858000"/>
              </a:xfrm>
              <a:custGeom>
                <a:avLst/>
                <a:gdLst>
                  <a:gd name="connsiteX0" fmla="*/ 879731 w 2536434"/>
                  <a:gd name="connsiteY0" fmla="*/ 0 h 6858000"/>
                  <a:gd name="connsiteX1" fmla="*/ 913411 w 2536434"/>
                  <a:gd name="connsiteY1" fmla="*/ 0 h 6858000"/>
                  <a:gd name="connsiteX2" fmla="*/ 935535 w 2536434"/>
                  <a:gd name="connsiteY2" fmla="*/ 14997 h 6858000"/>
                  <a:gd name="connsiteX3" fmla="*/ 2536434 w 2536434"/>
                  <a:gd name="connsiteY3" fmla="*/ 3621656 h 6858000"/>
                  <a:gd name="connsiteX4" fmla="*/ 662084 w 2536434"/>
                  <a:gd name="connsiteY4" fmla="*/ 6374814 h 6858000"/>
                  <a:gd name="connsiteX5" fmla="*/ 145436 w 2536434"/>
                  <a:gd name="connsiteY5" fmla="*/ 6780599 h 6858000"/>
                  <a:gd name="connsiteX6" fmla="*/ 33680 w 2536434"/>
                  <a:gd name="connsiteY6" fmla="*/ 6858000 h 6858000"/>
                  <a:gd name="connsiteX7" fmla="*/ 0 w 2536434"/>
                  <a:gd name="connsiteY7" fmla="*/ 6858000 h 6858000"/>
                  <a:gd name="connsiteX8" fmla="*/ 111756 w 2536434"/>
                  <a:gd name="connsiteY8" fmla="*/ 6780599 h 6858000"/>
                  <a:gd name="connsiteX9" fmla="*/ 628404 w 2536434"/>
                  <a:gd name="connsiteY9" fmla="*/ 6374814 h 6858000"/>
                  <a:gd name="connsiteX10" fmla="*/ 2502754 w 2536434"/>
                  <a:gd name="connsiteY10" fmla="*/ 3621656 h 6858000"/>
                  <a:gd name="connsiteX11" fmla="*/ 901855 w 2536434"/>
                  <a:gd name="connsiteY11" fmla="*/ 1499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6434" h="6858000">
                    <a:moveTo>
                      <a:pt x="879731" y="0"/>
                    </a:moveTo>
                    <a:lnTo>
                      <a:pt x="913411" y="0"/>
                    </a:lnTo>
                    <a:lnTo>
                      <a:pt x="935535" y="14997"/>
                    </a:lnTo>
                    <a:cubicBezTo>
                      <a:pt x="1962698" y="754641"/>
                      <a:pt x="2536434" y="2093192"/>
                      <a:pt x="2536434" y="3621656"/>
                    </a:cubicBezTo>
                    <a:cubicBezTo>
                      <a:pt x="2536434" y="4969131"/>
                      <a:pt x="1607709" y="5602839"/>
                      <a:pt x="662084" y="6374814"/>
                    </a:cubicBezTo>
                    <a:cubicBezTo>
                      <a:pt x="489881" y="6515397"/>
                      <a:pt x="319254" y="6653108"/>
                      <a:pt x="145436" y="6780599"/>
                    </a:cubicBezTo>
                    <a:lnTo>
                      <a:pt x="33680" y="6858000"/>
                    </a:lnTo>
                    <a:lnTo>
                      <a:pt x="0" y="6858000"/>
                    </a:lnTo>
                    <a:lnTo>
                      <a:pt x="111756" y="6780599"/>
                    </a:lnTo>
                    <a:cubicBezTo>
                      <a:pt x="285574" y="6653108"/>
                      <a:pt x="456201" y="6515397"/>
                      <a:pt x="628404" y="6374814"/>
                    </a:cubicBezTo>
                    <a:cubicBezTo>
                      <a:pt x="1574029" y="5602839"/>
                      <a:pt x="2502754" y="4969131"/>
                      <a:pt x="2502754" y="3621656"/>
                    </a:cubicBezTo>
                    <a:cubicBezTo>
                      <a:pt x="2502754" y="2093192"/>
                      <a:pt x="1929018" y="754641"/>
                      <a:pt x="901855" y="1499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endParaRPr>
              </a:p>
            </p:txBody>
          </p:sp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B1F9B6B4-B0C4-45C6-A086-901C960D03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44774" y="0"/>
                <a:ext cx="2756893" cy="6858000"/>
              </a:xfrm>
              <a:custGeom>
                <a:avLst/>
                <a:gdLst>
                  <a:gd name="connsiteX0" fmla="*/ 1133870 w 2756893"/>
                  <a:gd name="connsiteY0" fmla="*/ 0 h 6858000"/>
                  <a:gd name="connsiteX1" fmla="*/ 898082 w 2756893"/>
                  <a:gd name="connsiteY1" fmla="*/ 0 h 6858000"/>
                  <a:gd name="connsiteX2" fmla="*/ 920668 w 2756893"/>
                  <a:gd name="connsiteY2" fmla="*/ 14997 h 6858000"/>
                  <a:gd name="connsiteX3" fmla="*/ 2554961 w 2756893"/>
                  <a:gd name="connsiteY3" fmla="*/ 3621656 h 6858000"/>
                  <a:gd name="connsiteX4" fmla="*/ 641513 w 2756893"/>
                  <a:gd name="connsiteY4" fmla="*/ 6374814 h 6858000"/>
                  <a:gd name="connsiteX5" fmla="*/ 114086 w 2756893"/>
                  <a:gd name="connsiteY5" fmla="*/ 6780599 h 6858000"/>
                  <a:gd name="connsiteX6" fmla="*/ 0 w 2756893"/>
                  <a:gd name="connsiteY6" fmla="*/ 6858000 h 6858000"/>
                  <a:gd name="connsiteX7" fmla="*/ 40637 w 2756893"/>
                  <a:gd name="connsiteY7" fmla="*/ 6858000 h 6858000"/>
                  <a:gd name="connsiteX8" fmla="*/ 254139 w 2756893"/>
                  <a:gd name="connsiteY8" fmla="*/ 6858000 h 6858000"/>
                  <a:gd name="connsiteX9" fmla="*/ 365895 w 2756893"/>
                  <a:gd name="connsiteY9" fmla="*/ 6780599 h 6858000"/>
                  <a:gd name="connsiteX10" fmla="*/ 882543 w 2756893"/>
                  <a:gd name="connsiteY10" fmla="*/ 6374814 h 6858000"/>
                  <a:gd name="connsiteX11" fmla="*/ 2756893 w 2756893"/>
                  <a:gd name="connsiteY11" fmla="*/ 3621656 h 6858000"/>
                  <a:gd name="connsiteX12" fmla="*/ 1155994 w 2756893"/>
                  <a:gd name="connsiteY12" fmla="*/ 1499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56893" h="6858000">
                    <a:moveTo>
                      <a:pt x="1133870" y="0"/>
                    </a:moveTo>
                    <a:lnTo>
                      <a:pt x="898082" y="0"/>
                    </a:lnTo>
                    <a:lnTo>
                      <a:pt x="920668" y="14997"/>
                    </a:lnTo>
                    <a:cubicBezTo>
                      <a:pt x="1969257" y="754641"/>
                      <a:pt x="2554961" y="2093192"/>
                      <a:pt x="2554961" y="3621656"/>
                    </a:cubicBezTo>
                    <a:cubicBezTo>
                      <a:pt x="2554961" y="4969131"/>
                      <a:pt x="1606863" y="5602839"/>
                      <a:pt x="641513" y="6374814"/>
                    </a:cubicBezTo>
                    <a:cubicBezTo>
                      <a:pt x="465717" y="6515397"/>
                      <a:pt x="291531" y="6653108"/>
                      <a:pt x="114086" y="6780599"/>
                    </a:cubicBezTo>
                    <a:lnTo>
                      <a:pt x="0" y="6858000"/>
                    </a:lnTo>
                    <a:lnTo>
                      <a:pt x="40637" y="6858000"/>
                    </a:lnTo>
                    <a:lnTo>
                      <a:pt x="254139" y="6858000"/>
                    </a:lnTo>
                    <a:lnTo>
                      <a:pt x="365895" y="6780599"/>
                    </a:lnTo>
                    <a:cubicBezTo>
                      <a:pt x="539713" y="6653108"/>
                      <a:pt x="710340" y="6515397"/>
                      <a:pt x="882543" y="6374814"/>
                    </a:cubicBezTo>
                    <a:cubicBezTo>
                      <a:pt x="1828168" y="5602839"/>
                      <a:pt x="2756893" y="4969131"/>
                      <a:pt x="2756893" y="3621656"/>
                    </a:cubicBezTo>
                    <a:cubicBezTo>
                      <a:pt x="2756893" y="2093192"/>
                      <a:pt x="2183157" y="754641"/>
                      <a:pt x="1155994" y="1499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" name="Picture 2" descr="A white and gold vase with pink flowers&#10;&#10;Description automatically generated">
              <a:extLst>
                <a:ext uri="{FF2B5EF4-FFF2-40B4-BE49-F238E27FC236}">
                  <a16:creationId xmlns:a16="http://schemas.microsoft.com/office/drawing/2014/main" id="{C4F3740E-96AE-6604-7934-488D48C70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43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2BFE6-8FC8-9670-053F-ED15961C3A8E}"/>
              </a:ext>
            </a:extLst>
          </p:cNvPr>
          <p:cNvSpPr/>
          <p:nvPr/>
        </p:nvSpPr>
        <p:spPr>
          <a:xfrm>
            <a:off x="-3051" y="-39271"/>
            <a:ext cx="12192000" cy="1282342"/>
          </a:xfrm>
          <a:prstGeom prst="rect">
            <a:avLst/>
          </a:prstGeom>
          <a:solidFill>
            <a:srgbClr val="D6D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084282-6F39-1354-128E-09E6ED85AAB2}"/>
              </a:ext>
            </a:extLst>
          </p:cNvPr>
          <p:cNvSpPr txBox="1"/>
          <p:nvPr/>
        </p:nvSpPr>
        <p:spPr>
          <a:xfrm>
            <a:off x="505210" y="4440268"/>
            <a:ext cx="3369336" cy="215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1: Conceptualization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We start by understanding your vision. Whether it's a custom order or a new collection, we work closely with you to conceptualize the design, ensuring it aligns with your style and preferences.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DF6FD-310C-0261-CCF7-227AFBD3C34A}"/>
              </a:ext>
            </a:extLst>
          </p:cNvPr>
          <p:cNvSpPr txBox="1"/>
          <p:nvPr/>
        </p:nvSpPr>
        <p:spPr>
          <a:xfrm>
            <a:off x="505210" y="1235249"/>
            <a:ext cx="528332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Our Story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Clay Station 7 was founded in 2022 with a passion for art and craftsmanship. Our journey began with a simple idea – to turn cement, a basic construction material, into something extraordinary. Today, we continue to push the boundaries of creativity, delivering custom art pieces that capture the essence of every occasion. Clay Station 7 is a proud family-owned business, and our core values are excellence, integrity and passion</a:t>
            </a:r>
            <a:endParaRPr lang="en-NA" sz="14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34D7B5-C395-0AC7-1967-FA73B157722B}"/>
              </a:ext>
            </a:extLst>
          </p:cNvPr>
          <p:cNvSpPr/>
          <p:nvPr/>
        </p:nvSpPr>
        <p:spPr>
          <a:xfrm>
            <a:off x="6248400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  <a:endParaRPr lang="en-NA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E5E88B-9C96-CDDF-780F-EEF504AD3371}"/>
              </a:ext>
            </a:extLst>
          </p:cNvPr>
          <p:cNvSpPr/>
          <p:nvPr/>
        </p:nvSpPr>
        <p:spPr>
          <a:xfrm>
            <a:off x="5063613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N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CD362-873B-0F6E-AF17-85D0E7C0343D}"/>
              </a:ext>
            </a:extLst>
          </p:cNvPr>
          <p:cNvSpPr/>
          <p:nvPr/>
        </p:nvSpPr>
        <p:spPr>
          <a:xfrm>
            <a:off x="7433187" y="601900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Gallery</a:t>
            </a:r>
            <a:endParaRPr lang="en-N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811DD8-6FB2-2151-94CD-69886661165B}"/>
              </a:ext>
            </a:extLst>
          </p:cNvPr>
          <p:cNvSpPr/>
          <p:nvPr/>
        </p:nvSpPr>
        <p:spPr>
          <a:xfrm>
            <a:off x="8617974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</a:t>
            </a:r>
            <a:endParaRPr lang="en-N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62FDDD-D0C8-97F1-A969-EF5763478ECC}"/>
              </a:ext>
            </a:extLst>
          </p:cNvPr>
          <p:cNvSpPr/>
          <p:nvPr/>
        </p:nvSpPr>
        <p:spPr>
          <a:xfrm>
            <a:off x="9802761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en-N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8F4456-2AEF-8F01-3EA9-79066E11911F}"/>
              </a:ext>
            </a:extLst>
          </p:cNvPr>
          <p:cNvSpPr/>
          <p:nvPr/>
        </p:nvSpPr>
        <p:spPr>
          <a:xfrm>
            <a:off x="10987548" y="606815"/>
            <a:ext cx="1032387" cy="383458"/>
          </a:xfrm>
          <a:prstGeom prst="roundRect">
            <a:avLst/>
          </a:prstGeom>
          <a:solidFill>
            <a:srgbClr val="535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NA" dirty="0"/>
          </a:p>
        </p:txBody>
      </p:sp>
      <p:pic>
        <p:nvPicPr>
          <p:cNvPr id="1026" name="Picture 2" descr="6 Black Ceramicists to Support Right Now - Craft Industry Alliance">
            <a:extLst>
              <a:ext uri="{FF2B5EF4-FFF2-40B4-BE49-F238E27FC236}">
                <a16:creationId xmlns:a16="http://schemas.microsoft.com/office/drawing/2014/main" id="{488BBDF2-26DC-E87C-D326-F25AFC09C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86" y="1393208"/>
            <a:ext cx="3039376" cy="19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E53873-1FA6-F46A-8270-AC0BEF692BD1}"/>
              </a:ext>
            </a:extLst>
          </p:cNvPr>
          <p:cNvSpPr txBox="1"/>
          <p:nvPr/>
        </p:nvSpPr>
        <p:spPr>
          <a:xfrm>
            <a:off x="4536098" y="3716357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creative Process</a:t>
            </a:r>
            <a:endParaRPr lang="en-N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78DFA-22D5-165F-4853-83224CDB3525}"/>
              </a:ext>
            </a:extLst>
          </p:cNvPr>
          <p:cNvSpPr txBox="1"/>
          <p:nvPr/>
        </p:nvSpPr>
        <p:spPr>
          <a:xfrm>
            <a:off x="4297808" y="4397538"/>
            <a:ext cx="3369336" cy="215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72A95B-52C5-81BC-0C86-85BF0F0718B3}"/>
              </a:ext>
            </a:extLst>
          </p:cNvPr>
          <p:cNvSpPr txBox="1"/>
          <p:nvPr/>
        </p:nvSpPr>
        <p:spPr>
          <a:xfrm>
            <a:off x="7965693" y="4373542"/>
            <a:ext cx="3369336" cy="215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43DB08-5A13-35D8-2255-9BECBF94325A}"/>
              </a:ext>
            </a:extLst>
          </p:cNvPr>
          <p:cNvSpPr txBox="1"/>
          <p:nvPr/>
        </p:nvSpPr>
        <p:spPr>
          <a:xfrm>
            <a:off x="4023821" y="4503289"/>
            <a:ext cx="37925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2: Crafting</a:t>
            </a:r>
          </a:p>
          <a:p>
            <a:endParaRPr lang="en-US" dirty="0"/>
          </a:p>
          <a:p>
            <a:r>
              <a:rPr lang="en-US" dirty="0"/>
              <a:t>Our artisans then bring the design to life, carefully shaping and molding the cement to create intricate patterns and forms. This stage requires patience, skill, and an eye for detail.</a:t>
            </a:r>
            <a:endParaRPr lang="en-NA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04F374-1640-FA84-66CE-863AB5E2EA56}"/>
              </a:ext>
            </a:extLst>
          </p:cNvPr>
          <p:cNvSpPr txBox="1"/>
          <p:nvPr/>
        </p:nvSpPr>
        <p:spPr>
          <a:xfrm>
            <a:off x="8114968" y="4381561"/>
            <a:ext cx="36942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3: Finishing Touches</a:t>
            </a:r>
          </a:p>
          <a:p>
            <a:endParaRPr lang="en-US" dirty="0"/>
          </a:p>
          <a:p>
            <a:r>
              <a:rPr lang="en-US" dirty="0"/>
              <a:t>Finally, we add the finishing touches, including painting, polishing, and sealing. This ensures that each piece not only looks stunning but is also durable and long-lasting.</a:t>
            </a:r>
            <a:endParaRPr lang="en-NA" dirty="0"/>
          </a:p>
        </p:txBody>
      </p:sp>
    </p:spTree>
    <p:extLst>
      <p:ext uri="{BB962C8B-B14F-4D97-AF65-F5344CB8AC3E}">
        <p14:creationId xmlns:p14="http://schemas.microsoft.com/office/powerpoint/2010/main" val="413914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E1809A-D5E5-2D21-765B-A32D46E7C3E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31" name="Rectangle 1030">
              <a:extLst>
                <a:ext uri="{FF2B5EF4-FFF2-40B4-BE49-F238E27FC236}">
                  <a16:creationId xmlns:a16="http://schemas.microsoft.com/office/drawing/2014/main" id="{8950AD4C-6AF3-49F8-94E1-DBCAFB394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tint val="95000"/>
                <a:satMod val="1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Meiryo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DBEAE55-3EA1-41D7-A212-5F7D8986C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21220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CFC5F0E7-644F-4101-BE72-12825CF53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417551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B1F9B6B4-B0C4-45C6-A086-901C960D0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644774" y="0"/>
              <a:ext cx="2756893" cy="6858000"/>
            </a:xfrm>
            <a:custGeom>
              <a:avLst/>
              <a:gdLst>
                <a:gd name="connsiteX0" fmla="*/ 1133870 w 2756893"/>
                <a:gd name="connsiteY0" fmla="*/ 0 h 6858000"/>
                <a:gd name="connsiteX1" fmla="*/ 898082 w 2756893"/>
                <a:gd name="connsiteY1" fmla="*/ 0 h 6858000"/>
                <a:gd name="connsiteX2" fmla="*/ 920668 w 2756893"/>
                <a:gd name="connsiteY2" fmla="*/ 14997 h 6858000"/>
                <a:gd name="connsiteX3" fmla="*/ 2554961 w 2756893"/>
                <a:gd name="connsiteY3" fmla="*/ 3621656 h 6858000"/>
                <a:gd name="connsiteX4" fmla="*/ 641513 w 2756893"/>
                <a:gd name="connsiteY4" fmla="*/ 6374814 h 6858000"/>
                <a:gd name="connsiteX5" fmla="*/ 114086 w 2756893"/>
                <a:gd name="connsiteY5" fmla="*/ 6780599 h 6858000"/>
                <a:gd name="connsiteX6" fmla="*/ 0 w 2756893"/>
                <a:gd name="connsiteY6" fmla="*/ 6858000 h 6858000"/>
                <a:gd name="connsiteX7" fmla="*/ 40637 w 2756893"/>
                <a:gd name="connsiteY7" fmla="*/ 6858000 h 6858000"/>
                <a:gd name="connsiteX8" fmla="*/ 254139 w 2756893"/>
                <a:gd name="connsiteY8" fmla="*/ 6858000 h 6858000"/>
                <a:gd name="connsiteX9" fmla="*/ 365895 w 2756893"/>
                <a:gd name="connsiteY9" fmla="*/ 6780599 h 6858000"/>
                <a:gd name="connsiteX10" fmla="*/ 882543 w 2756893"/>
                <a:gd name="connsiteY10" fmla="*/ 6374814 h 6858000"/>
                <a:gd name="connsiteX11" fmla="*/ 2756893 w 2756893"/>
                <a:gd name="connsiteY11" fmla="*/ 3621656 h 6858000"/>
                <a:gd name="connsiteX12" fmla="*/ 1155994 w 2756893"/>
                <a:gd name="connsiteY12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6893" h="6858000">
                  <a:moveTo>
                    <a:pt x="1133870" y="0"/>
                  </a:moveTo>
                  <a:lnTo>
                    <a:pt x="898082" y="0"/>
                  </a:lnTo>
                  <a:lnTo>
                    <a:pt x="920668" y="14997"/>
                  </a:lnTo>
                  <a:cubicBezTo>
                    <a:pt x="1969257" y="754641"/>
                    <a:pt x="2554961" y="2093192"/>
                    <a:pt x="2554961" y="3621656"/>
                  </a:cubicBezTo>
                  <a:cubicBezTo>
                    <a:pt x="2554961" y="4969131"/>
                    <a:pt x="1606863" y="5602839"/>
                    <a:pt x="641513" y="6374814"/>
                  </a:cubicBezTo>
                  <a:cubicBezTo>
                    <a:pt x="465717" y="6515397"/>
                    <a:pt x="291531" y="6653108"/>
                    <a:pt x="114086" y="6780599"/>
                  </a:cubicBezTo>
                  <a:lnTo>
                    <a:pt x="0" y="6858000"/>
                  </a:lnTo>
                  <a:lnTo>
                    <a:pt x="40637" y="6858000"/>
                  </a:lnTo>
                  <a:lnTo>
                    <a:pt x="254139" y="6858000"/>
                  </a:lnTo>
                  <a:lnTo>
                    <a:pt x="365895" y="6780599"/>
                  </a:lnTo>
                  <a:cubicBezTo>
                    <a:pt x="539713" y="6653108"/>
                    <a:pt x="710340" y="6515397"/>
                    <a:pt x="882543" y="6374814"/>
                  </a:cubicBezTo>
                  <a:cubicBezTo>
                    <a:pt x="1828168" y="5602839"/>
                    <a:pt x="2756893" y="4969131"/>
                    <a:pt x="2756893" y="3621656"/>
                  </a:cubicBezTo>
                  <a:cubicBezTo>
                    <a:pt x="2756893" y="2093192"/>
                    <a:pt x="2183157" y="754641"/>
                    <a:pt x="1155994" y="149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6DFA7D-7140-5217-FDD2-2E6F291B08C9}"/>
              </a:ext>
            </a:extLst>
          </p:cNvPr>
          <p:cNvSpPr/>
          <p:nvPr/>
        </p:nvSpPr>
        <p:spPr>
          <a:xfrm>
            <a:off x="235974" y="2286000"/>
            <a:ext cx="1120878" cy="855406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161172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AF4C288-E77B-5E3F-80B7-E1B3431BD3CC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36C90-F5F8-AF44-4C5B-AE596217A8BB}"/>
                </a:ext>
              </a:extLst>
            </p:cNvPr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  <p:pic>
          <p:nvPicPr>
            <p:cNvPr id="4" name="Picture Placeholder 15" descr="A heart shaped box on a marble surface&#10;&#10;Description automatically generated">
              <a:extLst>
                <a:ext uri="{FF2B5EF4-FFF2-40B4-BE49-F238E27FC236}">
                  <a16:creationId xmlns:a16="http://schemas.microsoft.com/office/drawing/2014/main" id="{CC8F78ED-E5E5-0BBB-D4D3-64E115E14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03" b="74816" l="9926" r="89992">
                          <a14:foregroundMark x1="9926" y1="24326" x2="10253" y2="31648"/>
                          <a14:foregroundMark x1="10253" y1="31648" x2="14093" y2="36979"/>
                          <a14:foregroundMark x1="14093" y1="36979" x2="30229" y2="44853"/>
                          <a14:foregroundMark x1="30229" y1="44853" x2="48284" y2="47978"/>
                          <a14:foregroundMark x1="48284" y1="47978" x2="41626" y2="41881"/>
                          <a14:foregroundMark x1="41626" y1="41881" x2="12132" y2="34896"/>
                          <a14:backgroundMark x1="67688" y1="57230" x2="51266" y2="50460"/>
                          <a14:backgroundMark x1="51266" y1="50460" x2="39665" y2="49816"/>
                          <a14:backgroundMark x1="39665" y1="49816" x2="17239" y2="43076"/>
                          <a14:backgroundMark x1="17239" y1="43076" x2="25735" y2="48836"/>
                          <a14:backgroundMark x1="25735" y1="48836" x2="52737" y2="56771"/>
                          <a14:backgroundMark x1="52737" y1="56771" x2="60458" y2="56801"/>
                          <a14:backgroundMark x1="60458" y1="56801" x2="64175" y2="56556"/>
                        </a14:backgroundRemoval>
                      </a14:imgEffect>
                    </a14:imgLayer>
                  </a14:imgProps>
                </a:ext>
              </a:extLst>
            </a:blip>
            <a:srcRect r="-2" b="16855"/>
            <a:stretch/>
          </p:blipFill>
          <p:spPr>
            <a:xfrm>
              <a:off x="5755241" y="1"/>
              <a:ext cx="6436759" cy="6858000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47230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gold vase with pink flowers&#10;&#10;Description automatically generated">
            <a:extLst>
              <a:ext uri="{FF2B5EF4-FFF2-40B4-BE49-F238E27FC236}">
                <a16:creationId xmlns:a16="http://schemas.microsoft.com/office/drawing/2014/main" id="{C2D6D03B-5396-FDAB-AA38-B2EA35875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B1ABD0-DE92-CB1F-EE39-0E1EFF3E8755}"/>
              </a:ext>
            </a:extLst>
          </p:cNvPr>
          <p:cNvSpPr txBox="1"/>
          <p:nvPr/>
        </p:nvSpPr>
        <p:spPr>
          <a:xfrm>
            <a:off x="1312967" y="2035221"/>
            <a:ext cx="3655050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Meet the team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CC9F2B-E219-AF55-BBE8-372B5AC60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56E449-1EFC-16B5-CB11-7E6A8BBBC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734DB8-CD27-D04F-74D4-3AC47BA0B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FD6F031-1833-92CA-499B-390270FDD730}"/>
              </a:ext>
            </a:extLst>
          </p:cNvPr>
          <p:cNvSpPr/>
          <p:nvPr/>
        </p:nvSpPr>
        <p:spPr>
          <a:xfrm>
            <a:off x="0" y="6492732"/>
            <a:ext cx="12192000" cy="35052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b="1" dirty="0"/>
              <a:t>Address</a:t>
            </a:r>
            <a:r>
              <a:rPr lang="en-US" dirty="0"/>
              <a:t>: "123 Art Lane, Creative City, 56789 				© 2024 Clay Station 7. All rights reserved.</a:t>
            </a:r>
            <a:endParaRPr lang="en-N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0DA826-9DFB-1AF0-69BC-35D6856B387F}"/>
              </a:ext>
            </a:extLst>
          </p:cNvPr>
          <p:cNvGrpSpPr/>
          <p:nvPr/>
        </p:nvGrpSpPr>
        <p:grpSpPr>
          <a:xfrm>
            <a:off x="6110241" y="1001079"/>
            <a:ext cx="2057600" cy="2390522"/>
            <a:chOff x="113266" y="2057401"/>
            <a:chExt cx="3426348" cy="39807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D331BD-21E5-8892-FCAB-EBDFCCC5E7B3}"/>
                </a:ext>
              </a:extLst>
            </p:cNvPr>
            <p:cNvSpPr txBox="1"/>
            <p:nvPr/>
          </p:nvSpPr>
          <p:spPr>
            <a:xfrm>
              <a:off x="467667" y="3779473"/>
              <a:ext cx="20622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10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Alzira Dongua</a:t>
              </a:r>
            </a:p>
            <a:p>
              <a:pPr defTabSz="548640">
                <a:spcAft>
                  <a:spcPts val="600"/>
                </a:spcAft>
              </a:pPr>
              <a:r>
                <a:rPr lang="en-US" sz="10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Founder and Artist</a:t>
              </a:r>
              <a:endParaRPr lang="en-NA"/>
            </a:p>
          </p:txBody>
        </p:sp>
        <p:pic>
          <p:nvPicPr>
            <p:cNvPr id="6" name="Picture 5" descr="Business woman raising hand">
              <a:extLst>
                <a:ext uri="{FF2B5EF4-FFF2-40B4-BE49-F238E27FC236}">
                  <a16:creationId xmlns:a16="http://schemas.microsoft.com/office/drawing/2014/main" id="{6B689AB6-8BB8-6BA9-ABF9-CCD582187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706EAC-86F0-B848-E6EF-4694647D9DFF}"/>
                </a:ext>
              </a:extLst>
            </p:cNvPr>
            <p:cNvSpPr txBox="1"/>
            <p:nvPr/>
          </p:nvSpPr>
          <p:spPr>
            <a:xfrm>
              <a:off x="113266" y="4422314"/>
              <a:ext cx="3426348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6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Alzira is the creative force behind </a:t>
              </a:r>
              <a:r>
                <a:rPr lang="en-US" sz="66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6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. With a background in fine arts and a passion for transforming raw materials into stunning cement art, Alzira founded the business in 2020. Her visionary designs and hands-on approach have turned </a:t>
              </a:r>
              <a:r>
                <a:rPr lang="en-US" sz="66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6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into a pioneer in handcrafted cement art, known for blending industrial materials with elegant, personalized pieces.</a:t>
              </a:r>
            </a:p>
            <a:p>
              <a:pPr>
                <a:spcAft>
                  <a:spcPts val="600"/>
                </a:spcAft>
              </a:pPr>
              <a:endParaRPr lang="en-NA" sz="11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8D83A4-BADB-3842-BDE5-E3BF3AC64FCB}"/>
              </a:ext>
            </a:extLst>
          </p:cNvPr>
          <p:cNvGrpSpPr/>
          <p:nvPr/>
        </p:nvGrpSpPr>
        <p:grpSpPr>
          <a:xfrm>
            <a:off x="5903518" y="3533273"/>
            <a:ext cx="2235825" cy="2376667"/>
            <a:chOff x="113266" y="2057401"/>
            <a:chExt cx="3426348" cy="36421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E49A9-4D1D-A281-327B-F1693336C28B}"/>
                </a:ext>
              </a:extLst>
            </p:cNvPr>
            <p:cNvSpPr txBox="1"/>
            <p:nvPr/>
          </p:nvSpPr>
          <p:spPr>
            <a:xfrm>
              <a:off x="259927" y="3859520"/>
              <a:ext cx="19807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David Dongua </a:t>
              </a:r>
            </a:p>
            <a:p>
              <a:pPr defTabSz="594360">
                <a:spcAft>
                  <a:spcPts val="600"/>
                </a:spcAft>
              </a:pPr>
              <a:r>
                <a:rPr lang="en-US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Logistics Manager</a:t>
              </a:r>
              <a:endParaRPr lang="en-NA"/>
            </a:p>
          </p:txBody>
        </p:sp>
        <p:pic>
          <p:nvPicPr>
            <p:cNvPr id="12" name="Picture 11" descr="Business woman raising hand">
              <a:extLst>
                <a:ext uri="{FF2B5EF4-FFF2-40B4-BE49-F238E27FC236}">
                  <a16:creationId xmlns:a16="http://schemas.microsoft.com/office/drawing/2014/main" id="{183C33B7-1424-A132-F015-A998F0D0E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3E5DCE-571A-E431-FD23-6A0CFA2F5C10}"/>
                </a:ext>
              </a:extLst>
            </p:cNvPr>
            <p:cNvSpPr txBox="1"/>
            <p:nvPr/>
          </p:nvSpPr>
          <p:spPr>
            <a:xfrm>
              <a:off x="113266" y="4422314"/>
              <a:ext cx="342634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David ensures the smooth operation of </a:t>
              </a:r>
              <a:r>
                <a:rPr lang="en-US" sz="715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7’s</a:t>
              </a: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supply chain and delivery services. With over 10 years of experience in logistics, he coordinates everything from sourcing eco-friendly cement materials to managing shipping timelines for custom orders. His organizational skills ensure that every piece arrives safely and on time.</a:t>
              </a:r>
              <a:endParaRPr lang="en-NA" sz="11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315EB5-AC2B-0746-F535-EB0BD0474473}"/>
              </a:ext>
            </a:extLst>
          </p:cNvPr>
          <p:cNvGrpSpPr/>
          <p:nvPr/>
        </p:nvGrpSpPr>
        <p:grpSpPr>
          <a:xfrm>
            <a:off x="8409435" y="886115"/>
            <a:ext cx="2344804" cy="2541947"/>
            <a:chOff x="0" y="2057401"/>
            <a:chExt cx="3426348" cy="37144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5C7D1E-C7D5-6BF2-E333-996D479259DB}"/>
                </a:ext>
              </a:extLst>
            </p:cNvPr>
            <p:cNvSpPr txBox="1"/>
            <p:nvPr/>
          </p:nvSpPr>
          <p:spPr>
            <a:xfrm>
              <a:off x="0" y="3917972"/>
              <a:ext cx="192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Ebenezer Dongua</a:t>
              </a:r>
            </a:p>
            <a:p>
              <a:pPr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Visual artist</a:t>
              </a:r>
              <a:endParaRPr lang="en-NA"/>
            </a:p>
          </p:txBody>
        </p:sp>
        <p:pic>
          <p:nvPicPr>
            <p:cNvPr id="16" name="Picture 15" descr="Business woman raising hand">
              <a:extLst>
                <a:ext uri="{FF2B5EF4-FFF2-40B4-BE49-F238E27FC236}">
                  <a16:creationId xmlns:a16="http://schemas.microsoft.com/office/drawing/2014/main" id="{81A3CC7C-BC47-7851-4504-47234CCF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E51CA4-8E0F-3FA0-ED7C-8C1AF065E539}"/>
                </a:ext>
              </a:extLst>
            </p:cNvPr>
            <p:cNvSpPr txBox="1"/>
            <p:nvPr/>
          </p:nvSpPr>
          <p:spPr>
            <a:xfrm>
              <a:off x="0" y="4663832"/>
              <a:ext cx="3426348" cy="1107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21792">
                <a:spcAft>
                  <a:spcPts val="600"/>
                </a:spcAft>
              </a:pPr>
              <a:r>
                <a:rPr lang="en-US" sz="74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Eben is the artistic mind behind the stunning visual presentation of </a:t>
              </a:r>
              <a:r>
                <a:rPr lang="en-US" sz="748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7’s</a:t>
              </a:r>
              <a:r>
                <a:rPr lang="en-US" sz="74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work. With a degree in graphic design and a passion for aesthetics, she is responsible for curating product photography, website visuals, and promotional materials that capture the unique beauty of each cement piece.</a:t>
              </a:r>
              <a:endParaRPr lang="en-NA" sz="11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201C3E-F73D-11E8-40BF-6CDB0DA2A8F2}"/>
              </a:ext>
            </a:extLst>
          </p:cNvPr>
          <p:cNvGrpSpPr/>
          <p:nvPr/>
        </p:nvGrpSpPr>
        <p:grpSpPr>
          <a:xfrm>
            <a:off x="8316769" y="3629435"/>
            <a:ext cx="2406478" cy="2376662"/>
            <a:chOff x="0" y="2057401"/>
            <a:chExt cx="3687869" cy="3642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262D87-EA74-1C38-4C16-C990060B22DC}"/>
                </a:ext>
              </a:extLst>
            </p:cNvPr>
            <p:cNvSpPr txBox="1"/>
            <p:nvPr/>
          </p:nvSpPr>
          <p:spPr>
            <a:xfrm>
              <a:off x="0" y="3917972"/>
              <a:ext cx="3687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Augusta Dongua Financial Manager</a:t>
              </a:r>
              <a:endParaRPr lang="en-NA"/>
            </a:p>
          </p:txBody>
        </p:sp>
        <p:pic>
          <p:nvPicPr>
            <p:cNvPr id="20" name="Picture 19" descr="Business woman raising hand">
              <a:extLst>
                <a:ext uri="{FF2B5EF4-FFF2-40B4-BE49-F238E27FC236}">
                  <a16:creationId xmlns:a16="http://schemas.microsoft.com/office/drawing/2014/main" id="{DB069F38-3440-BA51-F59D-6548FC789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53" b="74839"/>
            <a:stretch/>
          </p:blipFill>
          <p:spPr>
            <a:xfrm>
              <a:off x="430064" y="2057401"/>
              <a:ext cx="2015808" cy="17255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9D5B38-B9F2-C70E-31E6-7F2F1C83B634}"/>
                </a:ext>
              </a:extLst>
            </p:cNvPr>
            <p:cNvSpPr txBox="1"/>
            <p:nvPr/>
          </p:nvSpPr>
          <p:spPr>
            <a:xfrm>
              <a:off x="113266" y="4422314"/>
              <a:ext cx="342634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Augusta handles the financial operations of </a:t>
              </a:r>
              <a:r>
                <a:rPr lang="en-US" sz="715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, including budgeting, invoicing, and financial planning. Her expertise in small business finance ensures that </a:t>
              </a:r>
              <a:r>
                <a:rPr lang="en-US" sz="715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Clay Station 7</a:t>
              </a:r>
              <a:r>
                <a:rPr lang="en-US" sz="715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remains profitable while offering competitive pricing to clients. Augusta’s strategic approach has helped grow the business sustainably.</a:t>
              </a:r>
              <a:endParaRPr lang="en-NA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331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D76D-9F14-0F4C-0865-2BABD13B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</a:t>
            </a:r>
            <a:endParaRPr lang="en-N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118DB3-895F-A0D4-73ED-69E6A548F951}"/>
              </a:ext>
            </a:extLst>
          </p:cNvPr>
          <p:cNvGrpSpPr/>
          <p:nvPr/>
        </p:nvGrpSpPr>
        <p:grpSpPr>
          <a:xfrm>
            <a:off x="1494196" y="1923487"/>
            <a:ext cx="1500464" cy="1415538"/>
            <a:chOff x="2484796" y="2013462"/>
            <a:chExt cx="4095750" cy="39814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BA7CC2-7E60-F5A7-19B5-3F5510F8FF10}"/>
                </a:ext>
              </a:extLst>
            </p:cNvPr>
            <p:cNvGrpSpPr/>
            <p:nvPr/>
          </p:nvGrpSpPr>
          <p:grpSpPr>
            <a:xfrm>
              <a:off x="2484796" y="2013462"/>
              <a:ext cx="4095750" cy="3981450"/>
              <a:chOff x="2484796" y="2013462"/>
              <a:chExt cx="4095750" cy="398145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0816DCA-D75B-1D47-9C92-B524F861D902}"/>
                  </a:ext>
                </a:extLst>
              </p:cNvPr>
              <p:cNvSpPr/>
              <p:nvPr/>
            </p:nvSpPr>
            <p:spPr>
              <a:xfrm>
                <a:off x="4701540" y="2087880"/>
                <a:ext cx="1805940" cy="1836420"/>
              </a:xfrm>
              <a:prstGeom prst="roundRect">
                <a:avLst>
                  <a:gd name="adj" fmla="val 10215"/>
                </a:avLst>
              </a:prstGeom>
              <a:solidFill>
                <a:srgbClr val="A5A6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A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C240909-31FB-C08F-5EA4-BD5E60214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4796" y="2013462"/>
                <a:ext cx="4095750" cy="3981450"/>
              </a:xfrm>
              <a:prstGeom prst="snip1Rect">
                <a:avLst>
                  <a:gd name="adj" fmla="val 44993"/>
                </a:avLst>
              </a:prstGeom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10A73A-B9F5-69EC-874B-D138884584C6}"/>
                </a:ext>
              </a:extLst>
            </p:cNvPr>
            <p:cNvSpPr/>
            <p:nvPr/>
          </p:nvSpPr>
          <p:spPr>
            <a:xfrm>
              <a:off x="6035040" y="5503668"/>
              <a:ext cx="361274" cy="373380"/>
            </a:xfrm>
            <a:prstGeom prst="ellipse">
              <a:avLst/>
            </a:prstGeom>
            <a:solidFill>
              <a:srgbClr val="8E8E8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EFBA54B-8B2E-E4F9-3CC3-1BFE39AA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708" y="1923487"/>
            <a:ext cx="1241101" cy="1339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3C990-13CF-855D-479E-647E2E8D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7" y="1893007"/>
            <a:ext cx="1715453" cy="1788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020720-BD41-1E6D-EBE4-A29BB43BD2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380"/>
          <a:stretch/>
        </p:blipFill>
        <p:spPr>
          <a:xfrm>
            <a:off x="9508102" y="4152947"/>
            <a:ext cx="2020223" cy="1745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532B2D-9CA5-996B-2729-A1A366611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910" y="3937491"/>
            <a:ext cx="1699576" cy="1776427"/>
          </a:xfrm>
          <a:prstGeom prst="roundRect">
            <a:avLst>
              <a:gd name="adj" fmla="val 12184"/>
            </a:avLst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F73A5C-0CAF-6606-B1DA-A9C360250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197" y="3860722"/>
            <a:ext cx="2042547" cy="203855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D18F0C0-CDB3-1976-3DB2-67FD6F7A282C}"/>
              </a:ext>
            </a:extLst>
          </p:cNvPr>
          <p:cNvGrpSpPr/>
          <p:nvPr/>
        </p:nvGrpSpPr>
        <p:grpSpPr>
          <a:xfrm>
            <a:off x="6316979" y="3859640"/>
            <a:ext cx="2314587" cy="2337324"/>
            <a:chOff x="6316979" y="3859640"/>
            <a:chExt cx="2314587" cy="23373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9F6033-1AD0-A662-DCC1-81E7D6C6B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6979" y="3859640"/>
              <a:ext cx="2314587" cy="2337324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087D20-CB7E-C74F-D5C3-C7CCCBA4B2C6}"/>
                </a:ext>
              </a:extLst>
            </p:cNvPr>
            <p:cNvSpPr/>
            <p:nvPr/>
          </p:nvSpPr>
          <p:spPr>
            <a:xfrm>
              <a:off x="8337202" y="5898198"/>
              <a:ext cx="227678" cy="235902"/>
            </a:xfrm>
            <a:prstGeom prst="ellipse">
              <a:avLst/>
            </a:prstGeom>
            <a:solidFill>
              <a:srgbClr val="524E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EC7886A-BCE4-4EEA-A753-70BCF7B137EC}"/>
              </a:ext>
            </a:extLst>
          </p:cNvPr>
          <p:cNvSpPr/>
          <p:nvPr/>
        </p:nvSpPr>
        <p:spPr>
          <a:xfrm>
            <a:off x="5501640" y="5648787"/>
            <a:ext cx="190500" cy="202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A"/>
          </a:p>
        </p:txBody>
      </p:sp>
      <p:pic>
        <p:nvPicPr>
          <p:cNvPr id="27" name="Picture 26" descr="A group of gold letters on a tile floor&#10;&#10;Description automatically generated">
            <a:extLst>
              <a:ext uri="{FF2B5EF4-FFF2-40B4-BE49-F238E27FC236}">
                <a16:creationId xmlns:a16="http://schemas.microsoft.com/office/drawing/2014/main" id="{58BD7EF1-34A0-BC2F-82E0-AC1462A0E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22" y="1494799"/>
            <a:ext cx="3718161" cy="1907279"/>
          </a:xfrm>
          <a:prstGeom prst="snip2Diag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87115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9067F-9883-D3D3-654C-A7969D50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63" y="327844"/>
            <a:ext cx="3491938" cy="316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8B3D6-2348-3808-953E-564662B2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069" y="185276"/>
            <a:ext cx="3838575" cy="462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E84A4-C78A-F1CF-2E07-C68071C2A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99" y="3835400"/>
            <a:ext cx="38385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6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1D057-DF8F-B6DB-F145-F8B18FB9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7" y="1090612"/>
            <a:ext cx="3971925" cy="467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E1743-E8A1-904F-70DE-6F2C5192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937" y="1019174"/>
            <a:ext cx="3667125" cy="4819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780C8-1515-CF19-6564-7188F6C6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1090612"/>
            <a:ext cx="39147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A62D3-E811-894F-DDC8-0F9C3667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2" y="307975"/>
            <a:ext cx="3571875" cy="25336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3B14DC-40BA-47C2-FC59-787331F9C2F5}"/>
              </a:ext>
            </a:extLst>
          </p:cNvPr>
          <p:cNvGrpSpPr/>
          <p:nvPr/>
        </p:nvGrpSpPr>
        <p:grpSpPr>
          <a:xfrm>
            <a:off x="4457700" y="914645"/>
            <a:ext cx="3886200" cy="3853960"/>
            <a:chOff x="4787900" y="323850"/>
            <a:chExt cx="3886200" cy="38539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39AA39-EBDA-DD46-68C1-2EF59D734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7900" y="323850"/>
              <a:ext cx="3886200" cy="3829050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2D4362F-4CB4-D97C-24F6-99DFBEEED818}"/>
                </a:ext>
              </a:extLst>
            </p:cNvPr>
            <p:cNvSpPr/>
            <p:nvPr/>
          </p:nvSpPr>
          <p:spPr>
            <a:xfrm>
              <a:off x="6527800" y="3951077"/>
              <a:ext cx="1260087" cy="226733"/>
            </a:xfrm>
            <a:custGeom>
              <a:avLst/>
              <a:gdLst>
                <a:gd name="connsiteX0" fmla="*/ 1181100 w 1260087"/>
                <a:gd name="connsiteY0" fmla="*/ 214523 h 226733"/>
                <a:gd name="connsiteX1" fmla="*/ 1193800 w 1260087"/>
                <a:gd name="connsiteY1" fmla="*/ 11323 h 226733"/>
                <a:gd name="connsiteX2" fmla="*/ 1054100 w 1260087"/>
                <a:gd name="connsiteY2" fmla="*/ 24023 h 226733"/>
                <a:gd name="connsiteX3" fmla="*/ 977900 w 1260087"/>
                <a:gd name="connsiteY3" fmla="*/ 62123 h 226733"/>
                <a:gd name="connsiteX4" fmla="*/ 927100 w 1260087"/>
                <a:gd name="connsiteY4" fmla="*/ 87523 h 226733"/>
                <a:gd name="connsiteX5" fmla="*/ 800100 w 1260087"/>
                <a:gd name="connsiteY5" fmla="*/ 112923 h 226733"/>
                <a:gd name="connsiteX6" fmla="*/ 63500 w 1260087"/>
                <a:gd name="connsiteY6" fmla="*/ 151023 h 226733"/>
                <a:gd name="connsiteX7" fmla="*/ 0 w 1260087"/>
                <a:gd name="connsiteY7" fmla="*/ 163723 h 226733"/>
                <a:gd name="connsiteX8" fmla="*/ 38100 w 1260087"/>
                <a:gd name="connsiteY8" fmla="*/ 189123 h 226733"/>
                <a:gd name="connsiteX9" fmla="*/ 139700 w 1260087"/>
                <a:gd name="connsiteY9" fmla="*/ 201823 h 226733"/>
                <a:gd name="connsiteX10" fmla="*/ 406400 w 1260087"/>
                <a:gd name="connsiteY10" fmla="*/ 214523 h 226733"/>
                <a:gd name="connsiteX11" fmla="*/ 1181100 w 1260087"/>
                <a:gd name="connsiteY11" fmla="*/ 214523 h 22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0087" h="226733">
                  <a:moveTo>
                    <a:pt x="1181100" y="214523"/>
                  </a:moveTo>
                  <a:cubicBezTo>
                    <a:pt x="1312333" y="180656"/>
                    <a:pt x="1253594" y="61151"/>
                    <a:pt x="1193800" y="11323"/>
                  </a:cubicBezTo>
                  <a:cubicBezTo>
                    <a:pt x="1157879" y="-18611"/>
                    <a:pt x="1100667" y="19790"/>
                    <a:pt x="1054100" y="24023"/>
                  </a:cubicBezTo>
                  <a:cubicBezTo>
                    <a:pt x="980881" y="72836"/>
                    <a:pt x="1051512" y="30575"/>
                    <a:pt x="977900" y="62123"/>
                  </a:cubicBezTo>
                  <a:cubicBezTo>
                    <a:pt x="960499" y="69581"/>
                    <a:pt x="945304" y="82322"/>
                    <a:pt x="927100" y="87523"/>
                  </a:cubicBezTo>
                  <a:cubicBezTo>
                    <a:pt x="885589" y="99383"/>
                    <a:pt x="800100" y="112923"/>
                    <a:pt x="800100" y="112923"/>
                  </a:cubicBezTo>
                  <a:cubicBezTo>
                    <a:pt x="567120" y="268243"/>
                    <a:pt x="794337" y="126662"/>
                    <a:pt x="63500" y="151023"/>
                  </a:cubicBezTo>
                  <a:cubicBezTo>
                    <a:pt x="41926" y="151742"/>
                    <a:pt x="21167" y="159490"/>
                    <a:pt x="0" y="163723"/>
                  </a:cubicBezTo>
                  <a:cubicBezTo>
                    <a:pt x="12700" y="172190"/>
                    <a:pt x="23374" y="185107"/>
                    <a:pt x="38100" y="189123"/>
                  </a:cubicBezTo>
                  <a:cubicBezTo>
                    <a:pt x="71028" y="198103"/>
                    <a:pt x="105651" y="199475"/>
                    <a:pt x="139700" y="201823"/>
                  </a:cubicBezTo>
                  <a:cubicBezTo>
                    <a:pt x="228490" y="207946"/>
                    <a:pt x="317500" y="210290"/>
                    <a:pt x="406400" y="214523"/>
                  </a:cubicBezTo>
                  <a:cubicBezTo>
                    <a:pt x="994803" y="199436"/>
                    <a:pt x="1049867" y="248390"/>
                    <a:pt x="1181100" y="214523"/>
                  </a:cubicBezTo>
                  <a:close/>
                </a:path>
              </a:pathLst>
            </a:custGeom>
            <a:solidFill>
              <a:srgbClr val="CBCA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C0FA88F-BB1E-E968-23CA-BA542412829D}"/>
                </a:ext>
              </a:extLst>
            </p:cNvPr>
            <p:cNvSpPr/>
            <p:nvPr/>
          </p:nvSpPr>
          <p:spPr>
            <a:xfrm>
              <a:off x="5254547" y="3639953"/>
              <a:ext cx="1162405" cy="513830"/>
            </a:xfrm>
            <a:custGeom>
              <a:avLst/>
              <a:gdLst>
                <a:gd name="connsiteX0" fmla="*/ 257253 w 1162405"/>
                <a:gd name="connsiteY0" fmla="*/ 68447 h 513830"/>
                <a:gd name="connsiteX1" fmla="*/ 15953 w 1162405"/>
                <a:gd name="connsiteY1" fmla="*/ 30347 h 513830"/>
                <a:gd name="connsiteX2" fmla="*/ 3253 w 1162405"/>
                <a:gd name="connsiteY2" fmla="*/ 131947 h 513830"/>
                <a:gd name="connsiteX3" fmla="*/ 15953 w 1162405"/>
                <a:gd name="connsiteY3" fmla="*/ 360547 h 513830"/>
                <a:gd name="connsiteX4" fmla="*/ 41353 w 1162405"/>
                <a:gd name="connsiteY4" fmla="*/ 411347 h 513830"/>
                <a:gd name="connsiteX5" fmla="*/ 54053 w 1162405"/>
                <a:gd name="connsiteY5" fmla="*/ 487547 h 513830"/>
                <a:gd name="connsiteX6" fmla="*/ 130253 w 1162405"/>
                <a:gd name="connsiteY6" fmla="*/ 512947 h 513830"/>
                <a:gd name="connsiteX7" fmla="*/ 904953 w 1162405"/>
                <a:gd name="connsiteY7" fmla="*/ 500247 h 513830"/>
                <a:gd name="connsiteX8" fmla="*/ 1158953 w 1162405"/>
                <a:gd name="connsiteY8" fmla="*/ 512947 h 513830"/>
                <a:gd name="connsiteX9" fmla="*/ 1120853 w 1162405"/>
                <a:gd name="connsiteY9" fmla="*/ 487547 h 513830"/>
                <a:gd name="connsiteX10" fmla="*/ 1070053 w 1162405"/>
                <a:gd name="connsiteY10" fmla="*/ 474847 h 513830"/>
                <a:gd name="connsiteX11" fmla="*/ 727153 w 1162405"/>
                <a:gd name="connsiteY11" fmla="*/ 449447 h 513830"/>
                <a:gd name="connsiteX12" fmla="*/ 676353 w 1162405"/>
                <a:gd name="connsiteY12" fmla="*/ 436747 h 513830"/>
                <a:gd name="connsiteX13" fmla="*/ 638253 w 1162405"/>
                <a:gd name="connsiteY13" fmla="*/ 424047 h 513830"/>
                <a:gd name="connsiteX14" fmla="*/ 574753 w 1162405"/>
                <a:gd name="connsiteY14" fmla="*/ 411347 h 513830"/>
                <a:gd name="connsiteX15" fmla="*/ 460453 w 1162405"/>
                <a:gd name="connsiteY15" fmla="*/ 385947 h 513830"/>
                <a:gd name="connsiteX16" fmla="*/ 422353 w 1162405"/>
                <a:gd name="connsiteY16" fmla="*/ 373247 h 513830"/>
                <a:gd name="connsiteX17" fmla="*/ 485853 w 1162405"/>
                <a:gd name="connsiteY17" fmla="*/ 385947 h 513830"/>
                <a:gd name="connsiteX18" fmla="*/ 587453 w 1162405"/>
                <a:gd name="connsiteY18" fmla="*/ 424047 h 513830"/>
                <a:gd name="connsiteX19" fmla="*/ 663653 w 1162405"/>
                <a:gd name="connsiteY19" fmla="*/ 449447 h 513830"/>
                <a:gd name="connsiteX20" fmla="*/ 562053 w 1162405"/>
                <a:gd name="connsiteY20" fmla="*/ 436747 h 513830"/>
                <a:gd name="connsiteX21" fmla="*/ 498553 w 1162405"/>
                <a:gd name="connsiteY21" fmla="*/ 424047 h 513830"/>
                <a:gd name="connsiteX22" fmla="*/ 396953 w 1162405"/>
                <a:gd name="connsiteY22" fmla="*/ 385947 h 513830"/>
                <a:gd name="connsiteX23" fmla="*/ 358853 w 1162405"/>
                <a:gd name="connsiteY23" fmla="*/ 347847 h 513830"/>
                <a:gd name="connsiteX24" fmla="*/ 333453 w 1162405"/>
                <a:gd name="connsiteY24" fmla="*/ 309747 h 513830"/>
                <a:gd name="connsiteX25" fmla="*/ 295353 w 1162405"/>
                <a:gd name="connsiteY25" fmla="*/ 297047 h 513830"/>
                <a:gd name="connsiteX26" fmla="*/ 244553 w 1162405"/>
                <a:gd name="connsiteY26" fmla="*/ 220847 h 513830"/>
                <a:gd name="connsiteX27" fmla="*/ 219153 w 1162405"/>
                <a:gd name="connsiteY27" fmla="*/ 182747 h 513830"/>
                <a:gd name="connsiteX28" fmla="*/ 257253 w 1162405"/>
                <a:gd name="connsiteY28" fmla="*/ 68447 h 51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2405" h="513830">
                  <a:moveTo>
                    <a:pt x="257253" y="68447"/>
                  </a:moveTo>
                  <a:cubicBezTo>
                    <a:pt x="223386" y="43047"/>
                    <a:pt x="143454" y="-46154"/>
                    <a:pt x="15953" y="30347"/>
                  </a:cubicBezTo>
                  <a:cubicBezTo>
                    <a:pt x="-13313" y="47907"/>
                    <a:pt x="7486" y="98080"/>
                    <a:pt x="3253" y="131947"/>
                  </a:cubicBezTo>
                  <a:cubicBezTo>
                    <a:pt x="7486" y="208147"/>
                    <a:pt x="5641" y="284929"/>
                    <a:pt x="15953" y="360547"/>
                  </a:cubicBezTo>
                  <a:cubicBezTo>
                    <a:pt x="18511" y="379305"/>
                    <a:pt x="35913" y="393213"/>
                    <a:pt x="41353" y="411347"/>
                  </a:cubicBezTo>
                  <a:cubicBezTo>
                    <a:pt x="48752" y="436011"/>
                    <a:pt x="37096" y="468168"/>
                    <a:pt x="54053" y="487547"/>
                  </a:cubicBezTo>
                  <a:cubicBezTo>
                    <a:pt x="71684" y="507696"/>
                    <a:pt x="130253" y="512947"/>
                    <a:pt x="130253" y="512947"/>
                  </a:cubicBezTo>
                  <a:lnTo>
                    <a:pt x="904953" y="500247"/>
                  </a:lnTo>
                  <a:cubicBezTo>
                    <a:pt x="989725" y="500247"/>
                    <a:pt x="1074327" y="517925"/>
                    <a:pt x="1158953" y="512947"/>
                  </a:cubicBezTo>
                  <a:cubicBezTo>
                    <a:pt x="1174190" y="512051"/>
                    <a:pt x="1134882" y="493560"/>
                    <a:pt x="1120853" y="487547"/>
                  </a:cubicBezTo>
                  <a:cubicBezTo>
                    <a:pt x="1104810" y="480671"/>
                    <a:pt x="1087426" y="476528"/>
                    <a:pt x="1070053" y="474847"/>
                  </a:cubicBezTo>
                  <a:cubicBezTo>
                    <a:pt x="955973" y="463807"/>
                    <a:pt x="727153" y="449447"/>
                    <a:pt x="727153" y="449447"/>
                  </a:cubicBezTo>
                  <a:cubicBezTo>
                    <a:pt x="710220" y="445214"/>
                    <a:pt x="693136" y="441542"/>
                    <a:pt x="676353" y="436747"/>
                  </a:cubicBezTo>
                  <a:cubicBezTo>
                    <a:pt x="663481" y="433069"/>
                    <a:pt x="651240" y="427294"/>
                    <a:pt x="638253" y="424047"/>
                  </a:cubicBezTo>
                  <a:cubicBezTo>
                    <a:pt x="617312" y="418812"/>
                    <a:pt x="595860" y="415870"/>
                    <a:pt x="574753" y="411347"/>
                  </a:cubicBezTo>
                  <a:cubicBezTo>
                    <a:pt x="536590" y="403169"/>
                    <a:pt x="498317" y="395413"/>
                    <a:pt x="460453" y="385947"/>
                  </a:cubicBezTo>
                  <a:cubicBezTo>
                    <a:pt x="447466" y="382700"/>
                    <a:pt x="408966" y="373247"/>
                    <a:pt x="422353" y="373247"/>
                  </a:cubicBezTo>
                  <a:cubicBezTo>
                    <a:pt x="443939" y="373247"/>
                    <a:pt x="464686" y="381714"/>
                    <a:pt x="485853" y="385947"/>
                  </a:cubicBezTo>
                  <a:cubicBezTo>
                    <a:pt x="571020" y="428531"/>
                    <a:pt x="500995" y="398109"/>
                    <a:pt x="587453" y="424047"/>
                  </a:cubicBezTo>
                  <a:cubicBezTo>
                    <a:pt x="613098" y="431740"/>
                    <a:pt x="687600" y="437473"/>
                    <a:pt x="663653" y="449447"/>
                  </a:cubicBezTo>
                  <a:cubicBezTo>
                    <a:pt x="633126" y="464711"/>
                    <a:pt x="595786" y="441937"/>
                    <a:pt x="562053" y="436747"/>
                  </a:cubicBezTo>
                  <a:cubicBezTo>
                    <a:pt x="540718" y="433465"/>
                    <a:pt x="519625" y="428730"/>
                    <a:pt x="498553" y="424047"/>
                  </a:cubicBezTo>
                  <a:cubicBezTo>
                    <a:pt x="459955" y="415470"/>
                    <a:pt x="430208" y="409701"/>
                    <a:pt x="396953" y="385947"/>
                  </a:cubicBezTo>
                  <a:cubicBezTo>
                    <a:pt x="382338" y="375508"/>
                    <a:pt x="370351" y="361645"/>
                    <a:pt x="358853" y="347847"/>
                  </a:cubicBezTo>
                  <a:cubicBezTo>
                    <a:pt x="349082" y="336121"/>
                    <a:pt x="345372" y="319282"/>
                    <a:pt x="333453" y="309747"/>
                  </a:cubicBezTo>
                  <a:cubicBezTo>
                    <a:pt x="323000" y="301384"/>
                    <a:pt x="308053" y="301280"/>
                    <a:pt x="295353" y="297047"/>
                  </a:cubicBezTo>
                  <a:cubicBezTo>
                    <a:pt x="223128" y="224822"/>
                    <a:pt x="281312" y="294365"/>
                    <a:pt x="244553" y="220847"/>
                  </a:cubicBezTo>
                  <a:cubicBezTo>
                    <a:pt x="237727" y="207195"/>
                    <a:pt x="222146" y="197714"/>
                    <a:pt x="219153" y="182747"/>
                  </a:cubicBezTo>
                  <a:cubicBezTo>
                    <a:pt x="213341" y="153689"/>
                    <a:pt x="291120" y="93847"/>
                    <a:pt x="257253" y="68447"/>
                  </a:cubicBezTo>
                  <a:close/>
                </a:path>
              </a:pathLst>
            </a:custGeom>
            <a:solidFill>
              <a:srgbClr val="E5E8F0"/>
            </a:solidFill>
            <a:ln>
              <a:solidFill>
                <a:srgbClr val="E5E8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</p:spTree>
    <p:extLst>
      <p:ext uri="{BB962C8B-B14F-4D97-AF65-F5344CB8AC3E}">
        <p14:creationId xmlns:p14="http://schemas.microsoft.com/office/powerpoint/2010/main" val="2099948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AF723-2C35-DC83-7477-446F0DAD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330200"/>
            <a:ext cx="3848100" cy="541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0101C-79B8-786B-6194-30EBD326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12" y="1417637"/>
            <a:ext cx="3381375" cy="37433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8215245-D817-03C8-5F74-365C5AD6C99A}"/>
              </a:ext>
            </a:extLst>
          </p:cNvPr>
          <p:cNvGrpSpPr/>
          <p:nvPr/>
        </p:nvGrpSpPr>
        <p:grpSpPr>
          <a:xfrm>
            <a:off x="7369174" y="1158875"/>
            <a:ext cx="3800475" cy="3838575"/>
            <a:chOff x="7369174" y="1158875"/>
            <a:chExt cx="3800475" cy="3838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AAC2E1-5D3D-F400-0F86-21AAD232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9174" y="1158875"/>
              <a:ext cx="3800475" cy="383857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3387D0-A88E-6185-4434-9E9AE4312261}"/>
                </a:ext>
              </a:extLst>
            </p:cNvPr>
            <p:cNvSpPr/>
            <p:nvPr/>
          </p:nvSpPr>
          <p:spPr>
            <a:xfrm>
              <a:off x="10701337" y="4546600"/>
              <a:ext cx="468312" cy="450850"/>
            </a:xfrm>
            <a:prstGeom prst="ellipse">
              <a:avLst/>
            </a:prstGeom>
            <a:solidFill>
              <a:srgbClr val="7A655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A"/>
            </a:p>
          </p:txBody>
        </p:sp>
      </p:grpSp>
    </p:spTree>
    <p:extLst>
      <p:ext uri="{BB962C8B-B14F-4D97-AF65-F5344CB8AC3E}">
        <p14:creationId xmlns:p14="http://schemas.microsoft.com/office/powerpoint/2010/main" val="4169571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658</Words>
  <Application>Microsoft Office PowerPoint</Application>
  <PresentationFormat>Widescreen</PresentationFormat>
  <Paragraphs>61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Meiryo</vt:lpstr>
      <vt:lpstr>Aptos</vt:lpstr>
      <vt:lpstr>Aptos Display</vt:lpstr>
      <vt:lpstr>Arial</vt:lpstr>
      <vt:lpstr>Edwardian Script ITC</vt:lpstr>
      <vt:lpstr>Office Theme</vt:lpstr>
      <vt:lpstr>PowerPoint Presentation</vt:lpstr>
      <vt:lpstr>PowerPoint Presentation</vt:lpstr>
      <vt:lpstr>PowerPoint Presentation</vt:lpstr>
      <vt:lpstr>PowerPoint Presentation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deco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201601746</dc:creator>
  <cp:lastModifiedBy>201601746</cp:lastModifiedBy>
  <cp:revision>12</cp:revision>
  <dcterms:created xsi:type="dcterms:W3CDTF">2024-08-25T21:36:01Z</dcterms:created>
  <dcterms:modified xsi:type="dcterms:W3CDTF">2024-09-17T00:15:16Z</dcterms:modified>
</cp:coreProperties>
</file>